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3" r:id="rId2"/>
  </p:sldMasterIdLst>
  <p:notesMasterIdLst>
    <p:notesMasterId r:id="rId116"/>
  </p:notesMasterIdLst>
  <p:handoutMasterIdLst>
    <p:handoutMasterId r:id="rId117"/>
  </p:handoutMasterIdLst>
  <p:sldIdLst>
    <p:sldId id="256" r:id="rId3"/>
    <p:sldId id="261" r:id="rId4"/>
    <p:sldId id="260" r:id="rId5"/>
    <p:sldId id="373" r:id="rId6"/>
    <p:sldId id="345" r:id="rId7"/>
    <p:sldId id="343" r:id="rId8"/>
    <p:sldId id="371" r:id="rId9"/>
    <p:sldId id="259" r:id="rId10"/>
    <p:sldId id="374" r:id="rId11"/>
    <p:sldId id="372" r:id="rId12"/>
    <p:sldId id="293" r:id="rId13"/>
    <p:sldId id="376" r:id="rId14"/>
    <p:sldId id="360" r:id="rId15"/>
    <p:sldId id="359" r:id="rId16"/>
    <p:sldId id="361" r:id="rId17"/>
    <p:sldId id="286" r:id="rId18"/>
    <p:sldId id="294" r:id="rId19"/>
    <p:sldId id="375" r:id="rId20"/>
    <p:sldId id="365" r:id="rId21"/>
    <p:sldId id="292" r:id="rId22"/>
    <p:sldId id="287" r:id="rId23"/>
    <p:sldId id="290" r:id="rId24"/>
    <p:sldId id="291" r:id="rId25"/>
    <p:sldId id="288" r:id="rId26"/>
    <p:sldId id="289" r:id="rId27"/>
    <p:sldId id="295" r:id="rId28"/>
    <p:sldId id="342" r:id="rId29"/>
    <p:sldId id="383" r:id="rId30"/>
    <p:sldId id="353" r:id="rId31"/>
    <p:sldId id="269" r:id="rId32"/>
    <p:sldId id="262" r:id="rId33"/>
    <p:sldId id="263" r:id="rId34"/>
    <p:sldId id="267" r:id="rId35"/>
    <p:sldId id="265" r:id="rId36"/>
    <p:sldId id="264" r:id="rId37"/>
    <p:sldId id="266" r:id="rId38"/>
    <p:sldId id="272" r:id="rId39"/>
    <p:sldId id="384" r:id="rId40"/>
    <p:sldId id="351" r:id="rId41"/>
    <p:sldId id="279" r:id="rId42"/>
    <p:sldId id="274" r:id="rId43"/>
    <p:sldId id="278" r:id="rId44"/>
    <p:sldId id="271" r:id="rId45"/>
    <p:sldId id="276" r:id="rId46"/>
    <p:sldId id="275" r:id="rId47"/>
    <p:sldId id="277" r:id="rId48"/>
    <p:sldId id="366" r:id="rId49"/>
    <p:sldId id="280" r:id="rId50"/>
    <p:sldId id="385" r:id="rId51"/>
    <p:sldId id="352" r:id="rId52"/>
    <p:sldId id="285" r:id="rId53"/>
    <p:sldId id="354" r:id="rId54"/>
    <p:sldId id="356" r:id="rId55"/>
    <p:sldId id="281" r:id="rId56"/>
    <p:sldId id="282" r:id="rId57"/>
    <p:sldId id="355" r:id="rId58"/>
    <p:sldId id="283" r:id="rId59"/>
    <p:sldId id="284" r:id="rId60"/>
    <p:sldId id="368" r:id="rId61"/>
    <p:sldId id="370" r:id="rId62"/>
    <p:sldId id="299" r:id="rId63"/>
    <p:sldId id="298" r:id="rId64"/>
    <p:sldId id="300" r:id="rId65"/>
    <p:sldId id="297" r:id="rId66"/>
    <p:sldId id="304" r:id="rId67"/>
    <p:sldId id="357" r:id="rId68"/>
    <p:sldId id="302" r:id="rId69"/>
    <p:sldId id="358" r:id="rId70"/>
    <p:sldId id="301" r:id="rId71"/>
    <p:sldId id="363" r:id="rId72"/>
    <p:sldId id="307" r:id="rId73"/>
    <p:sldId id="310" r:id="rId74"/>
    <p:sldId id="311" r:id="rId75"/>
    <p:sldId id="308" r:id="rId76"/>
    <p:sldId id="305" r:id="rId77"/>
    <p:sldId id="306" r:id="rId78"/>
    <p:sldId id="312" r:id="rId79"/>
    <p:sldId id="364" r:id="rId80"/>
    <p:sldId id="316" r:id="rId81"/>
    <p:sldId id="317" r:id="rId82"/>
    <p:sldId id="315" r:id="rId83"/>
    <p:sldId id="318" r:id="rId84"/>
    <p:sldId id="337" r:id="rId85"/>
    <p:sldId id="386" r:id="rId86"/>
    <p:sldId id="387" r:id="rId87"/>
    <p:sldId id="338" r:id="rId88"/>
    <p:sldId id="339" r:id="rId89"/>
    <p:sldId id="340" r:id="rId90"/>
    <p:sldId id="388" r:id="rId91"/>
    <p:sldId id="341" r:id="rId92"/>
    <p:sldId id="347" r:id="rId93"/>
    <p:sldId id="348" r:id="rId94"/>
    <p:sldId id="349" r:id="rId95"/>
    <p:sldId id="346" r:id="rId96"/>
    <p:sldId id="350" r:id="rId97"/>
    <p:sldId id="327" r:id="rId98"/>
    <p:sldId id="326" r:id="rId99"/>
    <p:sldId id="381" r:id="rId100"/>
    <p:sldId id="379" r:id="rId101"/>
    <p:sldId id="382" r:id="rId102"/>
    <p:sldId id="377" r:id="rId103"/>
    <p:sldId id="380" r:id="rId104"/>
    <p:sldId id="369" r:id="rId105"/>
    <p:sldId id="319" r:id="rId106"/>
    <p:sldId id="362" r:id="rId107"/>
    <p:sldId id="325" r:id="rId108"/>
    <p:sldId id="332" r:id="rId109"/>
    <p:sldId id="323" r:id="rId110"/>
    <p:sldId id="333" r:id="rId111"/>
    <p:sldId id="324" r:id="rId112"/>
    <p:sldId id="321" r:id="rId113"/>
    <p:sldId id="320" r:id="rId114"/>
    <p:sldId id="270" r:id="rId115"/>
  </p:sldIdLst>
  <p:sldSz cx="9144000" cy="6858000" type="screen4x3"/>
  <p:notesSz cx="10018713" cy="6884988"/>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6600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797" autoAdjust="0"/>
  </p:normalViewPr>
  <p:slideViewPr>
    <p:cSldViewPr>
      <p:cViewPr varScale="1">
        <p:scale>
          <a:sx n="76" d="100"/>
          <a:sy n="76" d="100"/>
        </p:scale>
        <p:origin x="120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16248"/>
    </p:cViewPr>
  </p:sorterViewPr>
  <p:notesViewPr>
    <p:cSldViewPr>
      <p:cViewPr varScale="1">
        <p:scale>
          <a:sx n="87" d="100"/>
          <a:sy n="87" d="100"/>
        </p:scale>
        <p:origin x="-2035" y="-91"/>
      </p:cViewPr>
      <p:guideLst>
        <p:guide orient="horz" pos="2169"/>
        <p:guide pos="315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4341442" cy="344249"/>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eaLnBrk="1" hangingPunct="1">
              <a:defRPr sz="1300"/>
            </a:lvl1pPr>
          </a:lstStyle>
          <a:p>
            <a:endParaRPr lang="en-US"/>
          </a:p>
        </p:txBody>
      </p:sp>
      <p:sp>
        <p:nvSpPr>
          <p:cNvPr id="65539" name="Rectangle 3"/>
          <p:cNvSpPr>
            <a:spLocks noGrp="1" noChangeArrowheads="1"/>
          </p:cNvSpPr>
          <p:nvPr>
            <p:ph type="dt" sz="quarter" idx="1"/>
          </p:nvPr>
        </p:nvSpPr>
        <p:spPr bwMode="auto">
          <a:xfrm>
            <a:off x="5675532" y="0"/>
            <a:ext cx="4341442" cy="344249"/>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eaLnBrk="1" hangingPunct="1">
              <a:defRPr sz="1300"/>
            </a:lvl1pPr>
          </a:lstStyle>
          <a:p>
            <a:endParaRPr lang="en-US"/>
          </a:p>
        </p:txBody>
      </p:sp>
      <p:sp>
        <p:nvSpPr>
          <p:cNvPr id="65540" name="Rectangle 4"/>
          <p:cNvSpPr>
            <a:spLocks noGrp="1" noChangeArrowheads="1"/>
          </p:cNvSpPr>
          <p:nvPr>
            <p:ph type="ftr" sz="quarter" idx="2"/>
          </p:nvPr>
        </p:nvSpPr>
        <p:spPr bwMode="auto">
          <a:xfrm>
            <a:off x="0" y="6539146"/>
            <a:ext cx="4341442" cy="344249"/>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eaLnBrk="1" hangingPunct="1">
              <a:defRPr sz="1300"/>
            </a:lvl1pPr>
          </a:lstStyle>
          <a:p>
            <a:endParaRPr lang="en-US"/>
          </a:p>
        </p:txBody>
      </p:sp>
      <p:sp>
        <p:nvSpPr>
          <p:cNvPr id="65541" name="Rectangle 5"/>
          <p:cNvSpPr>
            <a:spLocks noGrp="1" noChangeArrowheads="1"/>
          </p:cNvSpPr>
          <p:nvPr>
            <p:ph type="sldNum" sz="quarter" idx="3"/>
          </p:nvPr>
        </p:nvSpPr>
        <p:spPr bwMode="auto">
          <a:xfrm>
            <a:off x="5675532" y="6539146"/>
            <a:ext cx="4341442" cy="344249"/>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eaLnBrk="1" hangingPunct="1">
              <a:defRPr sz="1300"/>
            </a:lvl1pPr>
          </a:lstStyle>
          <a:p>
            <a:fld id="{1959931C-1F9D-449D-92AE-554B7643721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41442" cy="344249"/>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eaLnBrk="1" hangingPunct="1">
              <a:defRPr sz="1300"/>
            </a:lvl1pPr>
          </a:lstStyle>
          <a:p>
            <a:endParaRPr lang="en-US"/>
          </a:p>
        </p:txBody>
      </p:sp>
      <p:sp>
        <p:nvSpPr>
          <p:cNvPr id="3075" name="Rectangle 3"/>
          <p:cNvSpPr>
            <a:spLocks noGrp="1" noChangeArrowheads="1"/>
          </p:cNvSpPr>
          <p:nvPr>
            <p:ph type="dt" idx="1"/>
          </p:nvPr>
        </p:nvSpPr>
        <p:spPr bwMode="auto">
          <a:xfrm>
            <a:off x="5675532" y="0"/>
            <a:ext cx="4341442" cy="344249"/>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eaLnBrk="1" hangingPunct="1">
              <a:defRPr sz="1300"/>
            </a:lvl1pPr>
          </a:lstStyle>
          <a:p>
            <a:endParaRPr lang="en-US"/>
          </a:p>
        </p:txBody>
      </p:sp>
      <p:sp>
        <p:nvSpPr>
          <p:cNvPr id="3076" name="Rectangle 4"/>
          <p:cNvSpPr>
            <a:spLocks noGrp="1" noRot="1" noChangeAspect="1" noChangeArrowheads="1" noTextEdit="1"/>
          </p:cNvSpPr>
          <p:nvPr>
            <p:ph type="sldImg" idx="2"/>
          </p:nvPr>
        </p:nvSpPr>
        <p:spPr bwMode="auto">
          <a:xfrm>
            <a:off x="3287713" y="515938"/>
            <a:ext cx="3443287" cy="25828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001872" y="3270369"/>
            <a:ext cx="8014970" cy="3098245"/>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6539146"/>
            <a:ext cx="4341442" cy="344249"/>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eaLnBrk="1" hangingPunct="1">
              <a:defRPr sz="1300"/>
            </a:lvl1pPr>
          </a:lstStyle>
          <a:p>
            <a:endParaRPr lang="en-US"/>
          </a:p>
        </p:txBody>
      </p:sp>
      <p:sp>
        <p:nvSpPr>
          <p:cNvPr id="3079" name="Rectangle 7"/>
          <p:cNvSpPr>
            <a:spLocks noGrp="1" noChangeArrowheads="1"/>
          </p:cNvSpPr>
          <p:nvPr>
            <p:ph type="sldNum" sz="quarter" idx="5"/>
          </p:nvPr>
        </p:nvSpPr>
        <p:spPr bwMode="auto">
          <a:xfrm>
            <a:off x="5675532" y="6539146"/>
            <a:ext cx="4341442" cy="344249"/>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eaLnBrk="1" hangingPunct="1">
              <a:defRPr sz="1300"/>
            </a:lvl1pPr>
          </a:lstStyle>
          <a:p>
            <a:fld id="{E2144FAE-D1D5-4B18-B58D-28BD030A3D9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83D90-2177-4769-8D10-BE9710B168E8}"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2A41C-CC32-46F5-A0BB-945E4574671F}" type="slidenum">
              <a:rPr lang="en-US"/>
              <a:pPr/>
              <a:t>18</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2A8C9-2F3E-4CEA-BFA2-5E0EA217DEE3}" type="slidenum">
              <a:rPr lang="en-US"/>
              <a:pPr/>
              <a:t>20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D21EA-4D14-4272-A39B-7531DEAF7989}" type="slidenum">
              <a:rPr lang="en-US"/>
              <a:pPr/>
              <a:t>21</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1EAED-A4C0-4A50-B9EE-CCC771936A60}" type="slidenum">
              <a:rPr lang="en-US"/>
              <a:pPr/>
              <a:t>22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A307-3D9B-4924-97E8-B2702AF94C03}" type="slidenum">
              <a:rPr lang="en-US"/>
              <a:pPr/>
              <a:t>23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76500-D7F8-4EE8-8EE4-5FB5204A491F}" type="slidenum">
              <a:rPr lang="en-US"/>
              <a:pPr/>
              <a:t>24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7EF55-4290-44BD-9FA1-598E391B6D7B}" type="slidenum">
              <a:rPr lang="en-US"/>
              <a:pPr/>
              <a:t>25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5E4E3-1ADA-4845-9BCA-2D97E0079EBA}" type="slidenum">
              <a:rPr lang="en-US"/>
              <a:pPr/>
              <a:t>26</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1C035-8B90-455C-BF18-DA0C908F959A}" type="slidenum">
              <a:rPr lang="en-US"/>
              <a:pPr/>
              <a:t>27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DDE21-D535-426B-87CC-DA47BE1AAFA2}" type="slidenum">
              <a:rPr lang="en-US"/>
              <a:pPr/>
              <a:t>30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1C035-8B90-455C-BF18-DA0C908F959A}" type="slidenum">
              <a:rPr lang="en-US"/>
              <a:pPr/>
              <a:t>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0C008-DC25-4459-9847-C25BB6B7F25B}" type="slidenum">
              <a:rPr lang="en-US"/>
              <a:pPr/>
              <a:t>31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he-I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B9285-71D3-408C-A286-1DE2FB3A8542}" type="slidenum">
              <a:rPr lang="en-US"/>
              <a:pPr/>
              <a:t>32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99D73-122F-4635-8FBE-BA3D97247ABA}" type="slidenum">
              <a:rPr lang="en-US"/>
              <a:pPr/>
              <a:t>33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311D9-916B-4578-AA52-E4CFCB936DE3}" type="slidenum">
              <a:rPr lang="en-US"/>
              <a:pPr/>
              <a:t>34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0C970-7703-424A-8CAF-68948C50F775}" type="slidenum">
              <a:rPr lang="en-US"/>
              <a:pPr/>
              <a:t>35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05A2D-8C0F-4D22-96FC-207F52C97281}" type="slidenum">
              <a:rPr lang="en-US"/>
              <a:pPr/>
              <a:t>36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8176E-D914-4285-8226-A1E72F6DA3AB}" type="slidenum">
              <a:rPr lang="en-US"/>
              <a:pPr/>
              <a:t>37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40CC5-B942-4811-9560-0BC7686F57CF}" type="slidenum">
              <a:rPr lang="en-US"/>
              <a:pPr/>
              <a:t>40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D5095-2890-4262-99B9-829172634283}" type="slidenum">
              <a:rPr lang="en-US"/>
              <a:pPr/>
              <a:t>41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3059A-9CAA-4231-9822-D1A2A9E36BF1}" type="slidenum">
              <a:rPr lang="en-US"/>
              <a:pPr/>
              <a:t>42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7ED56-F8DC-46FE-A13D-464E8F0F78F1}" type="slidenum">
              <a:rPr lang="en-US"/>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EFC27-A2E8-4BC1-BC48-EFCC549BC66B}" type="slidenum">
              <a:rPr lang="en-US"/>
              <a:pPr/>
              <a:t>43</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0CF95-DF89-4064-93FF-DD15AA4977AC}" type="slidenum">
              <a:rPr lang="en-US"/>
              <a:pPr/>
              <a:t>44</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B117C-832B-4960-B10F-DAC98DB0615C}" type="slidenum">
              <a:rPr lang="en-US"/>
              <a:pPr/>
              <a:t>45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E7B13-5491-4849-8C8C-F568AB04D89F}" type="slidenum">
              <a:rPr lang="en-US"/>
              <a:pPr/>
              <a:t>46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17050-C668-444A-8F6C-46D63E05D8B0}" type="slidenum">
              <a:rPr lang="en-US"/>
              <a:pPr/>
              <a:t>48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BAD45-D50B-46A1-AF49-E036094B4838}" type="slidenum">
              <a:rPr lang="en-US"/>
              <a:pPr/>
              <a:t>51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F594B-1DFC-4884-82AB-62741001FD56}" type="slidenum">
              <a:rPr lang="en-US"/>
              <a:pPr/>
              <a:t>54</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086F5-4FAB-4DB0-8C77-8CE77700E2A9}" type="slidenum">
              <a:rPr lang="en-US"/>
              <a:pPr/>
              <a:t>55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FA01D-7331-47E6-8CA1-0CE16A9ADC21}" type="slidenum">
              <a:rPr lang="en-US"/>
              <a:pPr/>
              <a:t>57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69E1A-B8CB-40BB-8F63-E8F1B540662C}" type="slidenum">
              <a:rPr lang="en-US"/>
              <a:pPr/>
              <a:t>58</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7ED56-F8DC-46FE-A13D-464E8F0F78F1}" type="slidenum">
              <a:rPr lang="en-US"/>
              <a:pPr/>
              <a:t>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83BFE-A034-49E5-ACEA-711B2F46DCE0}" type="slidenum">
              <a:rPr lang="en-US"/>
              <a:pPr/>
              <a:t>59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1DDA2-D7C4-486E-B1CF-69FB2B78B7E4}" type="slidenum">
              <a:rPr lang="en-US">
                <a:solidFill>
                  <a:prstClr val="black"/>
                </a:solidFill>
              </a:rPr>
              <a:pPr/>
              <a:t>60</a:t>
            </a:fld>
            <a:endParaRPr lang="en-US">
              <a:solidFill>
                <a:prstClr val="black"/>
              </a:solidFill>
            </a:endParaRP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C3A29-F0A1-422E-AFF8-4B300F9C8631}" type="slidenum">
              <a:rPr lang="en-US"/>
              <a:pPr/>
              <a:t>61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A4A2A-A34A-4D28-8668-FB76593439A1}" type="slidenum">
              <a:rPr lang="en-US"/>
              <a:pPr/>
              <a:t>62</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234DF-D759-4BB8-A90F-9999AE48ED22}" type="slidenum">
              <a:rPr lang="en-US"/>
              <a:pPr/>
              <a:t>63</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4D2D2-63A8-4776-885F-483DBB7907DE}" type="slidenum">
              <a:rPr lang="en-US"/>
              <a:pPr/>
              <a:t>64</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B195A-935E-47D4-AAB2-2524781635AD}" type="slidenum">
              <a:rPr lang="en-US"/>
              <a:pPr/>
              <a:t>65</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931D3-5F32-465A-B2C6-AC95DAEF8395}" type="slidenum">
              <a:rPr lang="en-US"/>
              <a:pPr/>
              <a:t>67</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932EE-D9C6-4BB3-BD1D-E166722393F8}" type="slidenum">
              <a:rPr lang="en-US"/>
              <a:pPr/>
              <a:t>69</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4402E-A721-4BFF-A7DE-8F49E7CD015C}" type="slidenum">
              <a:rPr lang="en-US"/>
              <a:pPr/>
              <a:t>71</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BCB16-8057-427C-9303-10C5B2889DC6}"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484C6-B686-463B-BDFC-278BBCB7C751}" type="slidenum">
              <a:rPr lang="en-US"/>
              <a:pPr/>
              <a:t>72</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4D3D7-2D1C-43E6-8124-4FEDFCC90F11}" type="slidenum">
              <a:rPr lang="en-US"/>
              <a:pPr/>
              <a:t>73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35F56-FB9C-4ACA-A58F-E6A29C7EDEFA}" type="slidenum">
              <a:rPr lang="en-US"/>
              <a:pPr/>
              <a:t>74</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9915E-AA6D-4738-B31E-9FCDEB1B5B1A}" type="slidenum">
              <a:rPr lang="en-US"/>
              <a:pPr/>
              <a:t>75</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49102-32FE-4108-82B0-7775B6794D09}" type="slidenum">
              <a:rPr lang="en-US"/>
              <a:pPr/>
              <a:t>76</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AAC7A-1837-41F4-AAFB-B060856A7A11}" type="slidenum">
              <a:rPr lang="en-US"/>
              <a:pPr/>
              <a:t>77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A4F8D-D5FB-49F3-B9F0-B28648D5DAA6}" type="slidenum">
              <a:rPr lang="en-US"/>
              <a:pPr/>
              <a:t>79</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D1F67-5EB4-4916-A4CC-8CC779E4A780}" type="slidenum">
              <a:rPr lang="en-US"/>
              <a:pPr/>
              <a:t>80</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9C1DE-96EB-4ADB-8DC5-7EDD9ED5AC75}" type="slidenum">
              <a:rPr lang="en-US"/>
              <a:pPr/>
              <a:t>81</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DCBC1-8A8F-4C85-8257-913A53BBD3BF}" type="slidenum">
              <a:rPr lang="en-US"/>
              <a:pPr/>
              <a:t>82</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A98C2-7038-4F1B-9DFD-8DE7F1EF344F}" type="slidenum">
              <a:rPr lang="en-US"/>
              <a:pPr/>
              <a:t>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019D4-F61B-41C8-9AD0-565A926DC9B7}" type="slidenum">
              <a:rPr lang="en-US"/>
              <a:pPr/>
              <a:t>83</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4BDD4-6C73-480E-B536-DA344C8C2E7E}" type="slidenum">
              <a:rPr lang="en-US"/>
              <a:pPr/>
              <a:t>86</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12DDD-A579-4503-AAF9-3EFD42F4690A}" type="slidenum">
              <a:rPr lang="en-US"/>
              <a:pPr/>
              <a:t>87</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2A212-4576-4B70-9DC1-FB9198E19796}" type="slidenum">
              <a:rPr lang="en-US"/>
              <a:pPr/>
              <a:t>88</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554A5-AA36-42D2-ABDC-A6D3975E4D80}" type="slidenum">
              <a:rPr lang="en-US"/>
              <a:pPr/>
              <a:t>90</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019D4-F61B-41C8-9AD0-565A926DC9B7}" type="slidenum">
              <a:rPr lang="en-US"/>
              <a:pPr/>
              <a:t>91</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983F5-8474-4681-AD3A-E629A9811924}" type="slidenum">
              <a:rPr lang="en-US"/>
              <a:pPr/>
              <a:t>96</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A48AD-D6D9-41B4-AD20-819B254A5052}" type="slidenum">
              <a:rPr lang="en-US"/>
              <a:pPr/>
              <a:t>97</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1DDA2-D7C4-486E-B1CF-69FB2B78B7E4}" type="slidenum">
              <a:rPr lang="en-US"/>
              <a:pPr/>
              <a:t>103</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6527D-B8F0-41AF-9F3B-FD8B3D788648}" type="slidenum">
              <a:rPr lang="en-US"/>
              <a:pPr/>
              <a:t>104</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2A41C-CC32-46F5-A0BB-945E4574671F}" type="slidenum">
              <a:rPr lang="en-US"/>
              <a:pPr/>
              <a:t>11</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C1AE5-736B-4BF1-993B-E7A3740AE20D}" type="slidenum">
              <a:rPr lang="en-US"/>
              <a:pPr/>
              <a:t>106</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AC801-678D-4225-8795-C6E50359802B}" type="slidenum">
              <a:rPr lang="en-US"/>
              <a:pPr/>
              <a:t>107</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88D22-1FD6-4127-819B-C102C80C14B7}" type="slidenum">
              <a:rPr lang="en-US"/>
              <a:pPr/>
              <a:t>108</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2122E-498E-4A05-AF1E-ED012D9BC0A2}" type="slidenum">
              <a:rPr lang="en-US"/>
              <a:pPr/>
              <a:t>109</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54203-373D-4015-8EF0-AE75854D7838}" type="slidenum">
              <a:rPr lang="en-US"/>
              <a:pPr/>
              <a:t>110</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9C875-F00C-466E-928D-134D31897A16}" type="slidenum">
              <a:rPr lang="en-US"/>
              <a:pPr/>
              <a:t>111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45E3B-6DC4-4EE1-BE99-B95FAA055B77}" type="slidenum">
              <a:rPr lang="en-US"/>
              <a:pPr/>
              <a:t>112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44517-FEF5-4F0E-A031-1AD0714CF0DC}" type="slidenum">
              <a:rPr lang="en-US"/>
              <a:pPr/>
              <a:t>113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10BA7-B3C1-4547-866C-83363BA30866}" type="slidenum">
              <a:rPr lang="en-US"/>
              <a:pPr/>
              <a:t>16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62C9E-3112-40CD-AB4F-9F6B98379686}" type="slidenum">
              <a:rPr lang="en-US"/>
              <a:pPr/>
              <a:t>17</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42014" name="Picture 30" descr="C:\Users\USER\Desktop\MP900439265-desert.jpg"/>
          <p:cNvPicPr>
            <a:picLocks noChangeAspect="1" noChangeArrowheads="1"/>
          </p:cNvPicPr>
          <p:nvPr userDrawn="1"/>
        </p:nvPicPr>
        <p:blipFill>
          <a:blip r:embed="rId2" cstate="print">
            <a:duotone>
              <a:prstClr val="black"/>
              <a:schemeClr val="tx2">
                <a:tint val="45000"/>
                <a:satMod val="400000"/>
              </a:schemeClr>
            </a:duotone>
            <a:lum bright="20000" contrast="50000"/>
          </a:blip>
          <a:stretch>
            <a:fillRect/>
          </a:stretch>
        </p:blipFill>
        <p:spPr bwMode="auto">
          <a:xfrm>
            <a:off x="0" y="0"/>
            <a:ext cx="9144000" cy="6862354"/>
          </a:xfrm>
          <a:prstGeom prst="rect">
            <a:avLst/>
          </a:prstGeom>
          <a:solidFill>
            <a:srgbClr val="FF0000">
              <a:alpha val="0"/>
            </a:srgbClr>
          </a:solidFill>
          <a:ln>
            <a:noFill/>
          </a:ln>
        </p:spPr>
      </p:pic>
      <p:sp>
        <p:nvSpPr>
          <p:cNvPr id="41987" name="Rectangle 3"/>
          <p:cNvSpPr>
            <a:spLocks noGrp="1" noChangeArrowheads="1"/>
          </p:cNvSpPr>
          <p:nvPr>
            <p:ph type="ctrTitle"/>
          </p:nvPr>
        </p:nvSpPr>
        <p:spPr>
          <a:xfrm>
            <a:off x="1371600" y="2133600"/>
            <a:ext cx="6400800" cy="1295400"/>
          </a:xfrm>
          <a:effectLst>
            <a:outerShdw dist="45791" dir="2021404" algn="ctr" rotWithShape="0">
              <a:schemeClr val="bg2"/>
            </a:outerShdw>
          </a:effectLst>
        </p:spPr>
        <p:txBody>
          <a:bodyPr anchor="b"/>
          <a:lstStyle>
            <a:lvl1pPr>
              <a:defRPr u="none"/>
            </a:lvl1pPr>
          </a:lstStyle>
          <a:p>
            <a:r>
              <a:rPr lang="en-US" dirty="0"/>
              <a:t>Click to edit Master title style</a:t>
            </a:r>
          </a:p>
        </p:txBody>
      </p:sp>
      <p:sp>
        <p:nvSpPr>
          <p:cNvPr id="41988" name="Rectangle 4"/>
          <p:cNvSpPr>
            <a:spLocks noGrp="1" noChangeArrowheads="1"/>
          </p:cNvSpPr>
          <p:nvPr>
            <p:ph type="subTitle" idx="1"/>
          </p:nvPr>
        </p:nvSpPr>
        <p:spPr>
          <a:xfrm>
            <a:off x="1600200" y="3657600"/>
            <a:ext cx="6032500" cy="1003300"/>
          </a:xfrm>
        </p:spPr>
        <p:txBody>
          <a:bodyPr/>
          <a:lstStyle>
            <a:lvl1pPr marL="0" indent="0" algn="ctr">
              <a:buFontTx/>
              <a:buNone/>
              <a:defRPr b="1"/>
            </a:lvl1pPr>
          </a:lstStyle>
          <a:p>
            <a:r>
              <a:rPr lang="en-US" dirty="0"/>
              <a:t>Click to edit Master subtitle style</a:t>
            </a:r>
          </a:p>
        </p:txBody>
      </p:sp>
      <p:sp>
        <p:nvSpPr>
          <p:cNvPr id="41989"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1990"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991" name="Rectangle 7"/>
          <p:cNvSpPr>
            <a:spLocks noGrp="1" noChangeArrowheads="1"/>
          </p:cNvSpPr>
          <p:nvPr>
            <p:ph type="sldNum" sz="quarter" idx="4"/>
          </p:nvPr>
        </p:nvSpPr>
        <p:spPr>
          <a:xfrm>
            <a:off x="6553200" y="6248400"/>
            <a:ext cx="1905000" cy="457200"/>
          </a:xfrm>
        </p:spPr>
        <p:txBody>
          <a:bodyPr/>
          <a:lstStyle>
            <a:lvl1pPr>
              <a:defRPr/>
            </a:lvl1pPr>
          </a:lstStyle>
          <a:p>
            <a:fld id="{864B0793-A7CE-43C1-A354-24E515D7556E}" type="slidenum">
              <a:rPr lang="en-US"/>
              <a:pPr/>
              <a:t>‹#›</a:t>
            </a:fld>
            <a:endParaRPr lang="en-US"/>
          </a:p>
        </p:txBody>
      </p:sp>
      <p:grpSp>
        <p:nvGrpSpPr>
          <p:cNvPr id="42002" name="Group 18"/>
          <p:cNvGrpSpPr>
            <a:grpSpLocks/>
          </p:cNvGrpSpPr>
          <p:nvPr/>
        </p:nvGrpSpPr>
        <p:grpSpPr bwMode="auto">
          <a:xfrm>
            <a:off x="7915275" y="4368800"/>
            <a:ext cx="742950" cy="1058863"/>
            <a:chOff x="4986" y="2752"/>
            <a:chExt cx="468" cy="667"/>
          </a:xfrm>
        </p:grpSpPr>
        <p:sp>
          <p:nvSpPr>
            <p:cNvPr id="42003"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he-IL"/>
            </a:p>
          </p:txBody>
        </p:sp>
        <p:sp>
          <p:nvSpPr>
            <p:cNvPr id="42004"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he-IL"/>
            </a:p>
          </p:txBody>
        </p:sp>
        <p:sp>
          <p:nvSpPr>
            <p:cNvPr id="42005"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he-IL"/>
            </a:p>
          </p:txBody>
        </p:sp>
        <p:grpSp>
          <p:nvGrpSpPr>
            <p:cNvPr id="42006" name="Group 22"/>
            <p:cNvGrpSpPr>
              <a:grpSpLocks/>
            </p:cNvGrpSpPr>
            <p:nvPr userDrawn="1"/>
          </p:nvGrpSpPr>
          <p:grpSpPr bwMode="auto">
            <a:xfrm>
              <a:off x="4986" y="2752"/>
              <a:ext cx="468" cy="667"/>
              <a:chOff x="4986" y="2752"/>
              <a:chExt cx="468" cy="667"/>
            </a:xfrm>
          </p:grpSpPr>
          <p:sp>
            <p:nvSpPr>
              <p:cNvPr id="42007"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he-IL"/>
              </a:p>
            </p:txBody>
          </p:sp>
          <p:sp>
            <p:nvSpPr>
              <p:cNvPr id="42008"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he-IL"/>
              </a:p>
            </p:txBody>
          </p:sp>
          <p:sp>
            <p:nvSpPr>
              <p:cNvPr id="42009"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he-IL"/>
              </a:p>
            </p:txBody>
          </p:sp>
          <p:sp>
            <p:nvSpPr>
              <p:cNvPr id="42010"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he-IL"/>
              </a:p>
            </p:txBody>
          </p:sp>
          <p:sp>
            <p:nvSpPr>
              <p:cNvPr id="42011"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he-IL"/>
              </a:p>
            </p:txBody>
          </p:sp>
        </p:grpSp>
      </p:grpSp>
      <p:sp>
        <p:nvSpPr>
          <p:cNvPr id="42012"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he-IL"/>
          </a:p>
        </p:txBody>
      </p:sp>
      <p:sp>
        <p:nvSpPr>
          <p:cNvPr id="19" name="Action Button: Home 18">
            <a:hlinkClick r:id="rId3" action="ppaction://hlinksldjump" highlightClick="1"/>
          </p:cNvPr>
          <p:cNvSpPr/>
          <p:nvPr userDrawn="1"/>
        </p:nvSpPr>
        <p:spPr bwMode="auto">
          <a:xfrm>
            <a:off x="152400" y="6248400"/>
            <a:ext cx="457200" cy="381000"/>
          </a:xfrm>
          <a:prstGeom prst="actionButtonHo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306DE8-FD80-48FF-8796-C55D613B18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B67E63-8D5A-4BA3-8ABE-A50739C132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A0A0B3-E035-426E-9260-5C71D2E4F94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4CF0C7-AB2D-43E8-9436-B6032EE95B9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9E777C-4605-41D8-B1C8-B669481684D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E32B5457-41AD-43C9-8CAF-497CE67EFAB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42014" name="Picture 30" descr="C:\Users\USER\Desktop\MP900439265-desert.jpg"/>
          <p:cNvPicPr>
            <a:picLocks noChangeAspect="1" noChangeArrowheads="1"/>
          </p:cNvPicPr>
          <p:nvPr userDrawn="1"/>
        </p:nvPicPr>
        <p:blipFill>
          <a:blip r:embed="rId2" cstate="print">
            <a:duotone>
              <a:prstClr val="black"/>
              <a:schemeClr val="tx2">
                <a:tint val="45000"/>
                <a:satMod val="400000"/>
              </a:schemeClr>
            </a:duotone>
            <a:lum bright="20000" contrast="50000"/>
          </a:blip>
          <a:stretch>
            <a:fillRect/>
          </a:stretch>
        </p:blipFill>
        <p:spPr bwMode="auto">
          <a:xfrm>
            <a:off x="0" y="0"/>
            <a:ext cx="9144000" cy="6862354"/>
          </a:xfrm>
          <a:prstGeom prst="rect">
            <a:avLst/>
          </a:prstGeom>
          <a:solidFill>
            <a:srgbClr val="FF0000">
              <a:alpha val="0"/>
            </a:srgbClr>
          </a:solidFill>
          <a:ln>
            <a:noFill/>
          </a:ln>
        </p:spPr>
      </p:pic>
      <p:sp>
        <p:nvSpPr>
          <p:cNvPr id="41987" name="Rectangle 3"/>
          <p:cNvSpPr>
            <a:spLocks noGrp="1" noChangeArrowheads="1"/>
          </p:cNvSpPr>
          <p:nvPr>
            <p:ph type="ctrTitle"/>
          </p:nvPr>
        </p:nvSpPr>
        <p:spPr>
          <a:xfrm>
            <a:off x="1371600" y="2133600"/>
            <a:ext cx="6400800" cy="1295400"/>
          </a:xfrm>
          <a:effectLst>
            <a:outerShdw dist="45791" dir="2021404" algn="ctr" rotWithShape="0">
              <a:schemeClr val="bg2"/>
            </a:outerShdw>
          </a:effectLst>
        </p:spPr>
        <p:txBody>
          <a:bodyPr anchor="b"/>
          <a:lstStyle>
            <a:lvl1pPr>
              <a:defRPr u="none"/>
            </a:lvl1pPr>
          </a:lstStyle>
          <a:p>
            <a:r>
              <a:rPr lang="en-US" dirty="0"/>
              <a:t>Click to edit Master title style</a:t>
            </a:r>
          </a:p>
        </p:txBody>
      </p:sp>
      <p:sp>
        <p:nvSpPr>
          <p:cNvPr id="41988" name="Rectangle 4"/>
          <p:cNvSpPr>
            <a:spLocks noGrp="1" noChangeArrowheads="1"/>
          </p:cNvSpPr>
          <p:nvPr>
            <p:ph type="subTitle" idx="1"/>
          </p:nvPr>
        </p:nvSpPr>
        <p:spPr>
          <a:xfrm>
            <a:off x="1600200" y="3657600"/>
            <a:ext cx="6032500" cy="1003300"/>
          </a:xfrm>
        </p:spPr>
        <p:txBody>
          <a:bodyPr/>
          <a:lstStyle>
            <a:lvl1pPr marL="0" indent="0" algn="ctr">
              <a:buFontTx/>
              <a:buNone/>
              <a:defRPr b="1"/>
            </a:lvl1pPr>
          </a:lstStyle>
          <a:p>
            <a:r>
              <a:rPr lang="en-US" dirty="0"/>
              <a:t>Click to edit Master subtitle style</a:t>
            </a:r>
          </a:p>
        </p:txBody>
      </p:sp>
      <p:sp>
        <p:nvSpPr>
          <p:cNvPr id="41989" name="Rectangle 5"/>
          <p:cNvSpPr>
            <a:spLocks noGrp="1" noChangeArrowheads="1"/>
          </p:cNvSpPr>
          <p:nvPr>
            <p:ph type="dt" sz="half" idx="2"/>
          </p:nvPr>
        </p:nvSpPr>
        <p:spPr>
          <a:xfrm>
            <a:off x="685800" y="6248400"/>
            <a:ext cx="1905000" cy="457200"/>
          </a:xfrm>
        </p:spPr>
        <p:txBody>
          <a:bodyPr/>
          <a:lstStyle>
            <a:lvl1pPr>
              <a:defRPr/>
            </a:lvl1pPr>
          </a:lstStyle>
          <a:p>
            <a:endParaRPr lang="en-US">
              <a:solidFill>
                <a:srgbClr val="000000"/>
              </a:solidFill>
            </a:endParaRPr>
          </a:p>
        </p:txBody>
      </p:sp>
      <p:sp>
        <p:nvSpPr>
          <p:cNvPr id="41990" name="Rectangle 6"/>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000000"/>
              </a:solidFill>
            </a:endParaRPr>
          </a:p>
        </p:txBody>
      </p:sp>
      <p:sp>
        <p:nvSpPr>
          <p:cNvPr id="41991" name="Rectangle 7"/>
          <p:cNvSpPr>
            <a:spLocks noGrp="1" noChangeArrowheads="1"/>
          </p:cNvSpPr>
          <p:nvPr>
            <p:ph type="sldNum" sz="quarter" idx="4"/>
          </p:nvPr>
        </p:nvSpPr>
        <p:spPr>
          <a:xfrm>
            <a:off x="6553200" y="6248400"/>
            <a:ext cx="1905000" cy="457200"/>
          </a:xfrm>
        </p:spPr>
        <p:txBody>
          <a:bodyPr/>
          <a:lstStyle>
            <a:lvl1pPr>
              <a:defRPr/>
            </a:lvl1pPr>
          </a:lstStyle>
          <a:p>
            <a:fld id="{864B0793-A7CE-43C1-A354-24E515D7556E}" type="slidenum">
              <a:rPr lang="en-US">
                <a:solidFill>
                  <a:srgbClr val="000000"/>
                </a:solidFill>
              </a:rPr>
              <a:pPr/>
              <a:t>‹#›</a:t>
            </a:fld>
            <a:endParaRPr lang="en-US">
              <a:solidFill>
                <a:srgbClr val="000000"/>
              </a:solidFill>
            </a:endParaRPr>
          </a:p>
        </p:txBody>
      </p:sp>
      <p:grpSp>
        <p:nvGrpSpPr>
          <p:cNvPr id="2" name="Group 18"/>
          <p:cNvGrpSpPr>
            <a:grpSpLocks/>
          </p:cNvGrpSpPr>
          <p:nvPr/>
        </p:nvGrpSpPr>
        <p:grpSpPr bwMode="auto">
          <a:xfrm>
            <a:off x="7915275" y="4368800"/>
            <a:ext cx="742950" cy="1058863"/>
            <a:chOff x="4986" y="2752"/>
            <a:chExt cx="468" cy="667"/>
          </a:xfrm>
        </p:grpSpPr>
        <p:sp>
          <p:nvSpPr>
            <p:cNvPr id="42003"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he-IL">
                <a:solidFill>
                  <a:srgbClr val="000000"/>
                </a:solidFill>
              </a:endParaRPr>
            </a:p>
          </p:txBody>
        </p:sp>
        <p:sp>
          <p:nvSpPr>
            <p:cNvPr id="42004"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he-IL">
                <a:solidFill>
                  <a:srgbClr val="000000"/>
                </a:solidFill>
              </a:endParaRPr>
            </a:p>
          </p:txBody>
        </p:sp>
        <p:sp>
          <p:nvSpPr>
            <p:cNvPr id="42005"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he-IL">
                <a:solidFill>
                  <a:srgbClr val="000000"/>
                </a:solidFill>
              </a:endParaRPr>
            </a:p>
          </p:txBody>
        </p:sp>
        <p:grpSp>
          <p:nvGrpSpPr>
            <p:cNvPr id="3" name="Group 22"/>
            <p:cNvGrpSpPr>
              <a:grpSpLocks/>
            </p:cNvGrpSpPr>
            <p:nvPr userDrawn="1"/>
          </p:nvGrpSpPr>
          <p:grpSpPr bwMode="auto">
            <a:xfrm>
              <a:off x="4986" y="2752"/>
              <a:ext cx="468" cy="667"/>
              <a:chOff x="4986" y="2752"/>
              <a:chExt cx="468" cy="667"/>
            </a:xfrm>
          </p:grpSpPr>
          <p:sp>
            <p:nvSpPr>
              <p:cNvPr id="42007"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he-IL">
                  <a:solidFill>
                    <a:srgbClr val="000000"/>
                  </a:solidFill>
                </a:endParaRPr>
              </a:p>
            </p:txBody>
          </p:sp>
          <p:sp>
            <p:nvSpPr>
              <p:cNvPr id="42008"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he-IL">
                  <a:solidFill>
                    <a:srgbClr val="000000"/>
                  </a:solidFill>
                </a:endParaRPr>
              </a:p>
            </p:txBody>
          </p:sp>
          <p:sp>
            <p:nvSpPr>
              <p:cNvPr id="42009"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he-IL">
                  <a:solidFill>
                    <a:srgbClr val="000000"/>
                  </a:solidFill>
                </a:endParaRPr>
              </a:p>
            </p:txBody>
          </p:sp>
          <p:sp>
            <p:nvSpPr>
              <p:cNvPr id="42010"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he-IL">
                  <a:solidFill>
                    <a:srgbClr val="000000"/>
                  </a:solidFill>
                </a:endParaRPr>
              </a:p>
            </p:txBody>
          </p:sp>
          <p:sp>
            <p:nvSpPr>
              <p:cNvPr id="42011"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he-IL">
                  <a:solidFill>
                    <a:srgbClr val="000000"/>
                  </a:solidFill>
                </a:endParaRPr>
              </a:p>
            </p:txBody>
          </p:sp>
        </p:grpSp>
      </p:grpSp>
      <p:sp>
        <p:nvSpPr>
          <p:cNvPr id="42012"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he-IL">
              <a:solidFill>
                <a:srgbClr val="000000"/>
              </a:solidFill>
            </a:endParaRPr>
          </a:p>
        </p:txBody>
      </p:sp>
      <p:sp>
        <p:nvSpPr>
          <p:cNvPr id="19" name="Action Button: Home 18">
            <a:hlinkClick r:id="rId3" action="ppaction://hlinksldjump" highlightClick="1"/>
          </p:cNvPr>
          <p:cNvSpPr/>
          <p:nvPr userDrawn="1"/>
        </p:nvSpPr>
        <p:spPr bwMode="auto">
          <a:xfrm>
            <a:off x="152400" y="6248400"/>
            <a:ext cx="457200" cy="381000"/>
          </a:xfrm>
          <a:prstGeom prst="actionButtonHo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he-IL">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47F688-5E31-4464-9ECB-5B939438C3A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Content,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600200"/>
          </a:xfrm>
        </p:spPr>
        <p:txBody>
          <a:bodyPr/>
          <a:lstStyle/>
          <a:p>
            <a:r>
              <a:rPr lang="en-US" dirty="0"/>
              <a:t>Click to edit Master title style</a:t>
            </a:r>
            <a:endParaRPr lang="he-IL"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47F688-5E31-4464-9ECB-5B939438C3A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0F0906-C8E7-4B65-A2C3-76946F1A4EF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47F688-5E31-4464-9ECB-5B939438C3A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078E2B-6083-439E-A60A-8D872A8AEBC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600200"/>
          </a:xfrm>
        </p:spPr>
        <p:txBody>
          <a:bodyPr/>
          <a:lstStyle/>
          <a:p>
            <a:r>
              <a:rPr lang="en-US"/>
              <a:t>Click to edit Master title style</a:t>
            </a:r>
            <a:endParaRPr lang="he-IL"/>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078E2B-6083-439E-A60A-8D872A8AEBC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A03BC0A-2AEC-4571-AD30-2A54D302D5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D0F79BD-B2F0-451C-B845-9819836C8B1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1600200"/>
          </a:xfrm>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D0F79BD-B2F0-451C-B845-9819836C8B1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306DE8-FD80-48FF-8796-C55D613B18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B67E63-8D5A-4BA3-8ABE-A50739C1326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A0A0B3-E035-426E-9260-5C71D2E4F9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4CF0C7-AB2D-43E8-9436-B6032EE95B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9E777C-4605-41D8-B1C8-B669481684D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Content,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600200"/>
          </a:xfrm>
        </p:spPr>
        <p:txBody>
          <a:bodyPr/>
          <a:lstStyle/>
          <a:p>
            <a:r>
              <a:rPr lang="en-US" dirty="0"/>
              <a:t>Click to edit Master title style</a:t>
            </a:r>
            <a:endParaRPr lang="he-IL"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47F688-5E31-4464-9ECB-5B939438C3A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E32B5457-41AD-43C9-8CAF-497CE67EFAB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0F0906-C8E7-4B65-A2C3-76946F1A4EF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078E2B-6083-439E-A60A-8D872A8AEBC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600200"/>
          </a:xfrm>
        </p:spPr>
        <p:txBody>
          <a:bodyPr/>
          <a:lstStyle/>
          <a:p>
            <a:r>
              <a:rPr lang="en-US"/>
              <a:t>Click to edit Master title style</a:t>
            </a:r>
            <a:endParaRPr lang="he-IL"/>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078E2B-6083-439E-A60A-8D872A8AEB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03BC0A-2AEC-4571-AD30-2A54D302D5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0F79BD-B2F0-451C-B845-9819836C8B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1600200"/>
          </a:xfrm>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0F79BD-B2F0-451C-B845-9819836C8B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0968" name="Freeform 8"/>
          <p:cNvSpPr>
            <a:spLocks/>
          </p:cNvSpPr>
          <p:nvPr/>
        </p:nvSpPr>
        <p:spPr bwMode="auto">
          <a:xfrm rot="-3172564">
            <a:off x="7767855" y="125032"/>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he-IL"/>
          </a:p>
        </p:txBody>
      </p:sp>
      <p:sp>
        <p:nvSpPr>
          <p:cNvPr id="40969" name="Freeform 9"/>
          <p:cNvSpPr>
            <a:spLocks/>
          </p:cNvSpPr>
          <p:nvPr/>
        </p:nvSpPr>
        <p:spPr bwMode="auto">
          <a:xfrm rot="-3172564">
            <a:off x="7814664" y="402100"/>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he-IL"/>
          </a:p>
        </p:txBody>
      </p:sp>
      <p:sp>
        <p:nvSpPr>
          <p:cNvPr id="4096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6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96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4096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4096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41124460-3BFF-409B-BB59-4031629D7FE1}" type="slidenum">
              <a:rPr lang="en-US"/>
              <a:pPr/>
              <a:t>‹#›</a:t>
            </a:fld>
            <a:endParaRPr lang="en-US"/>
          </a:p>
        </p:txBody>
      </p:sp>
      <p:grpSp>
        <p:nvGrpSpPr>
          <p:cNvPr id="40970" name="Group 10"/>
          <p:cNvGrpSpPr>
            <a:grpSpLocks/>
          </p:cNvGrpSpPr>
          <p:nvPr/>
        </p:nvGrpSpPr>
        <p:grpSpPr bwMode="auto">
          <a:xfrm>
            <a:off x="76200" y="5486400"/>
            <a:ext cx="1784350" cy="1246188"/>
            <a:chOff x="5" y="3490"/>
            <a:chExt cx="1124" cy="785"/>
          </a:xfrm>
        </p:grpSpPr>
        <p:sp>
          <p:nvSpPr>
            <p:cNvPr id="4097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he-IL"/>
            </a:p>
          </p:txBody>
        </p:sp>
        <p:sp>
          <p:nvSpPr>
            <p:cNvPr id="4097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he-IL"/>
            </a:p>
          </p:txBody>
        </p:sp>
        <p:sp>
          <p:nvSpPr>
            <p:cNvPr id="4097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he-IL"/>
            </a:p>
          </p:txBody>
        </p:sp>
        <p:sp>
          <p:nvSpPr>
            <p:cNvPr id="4097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he-IL"/>
            </a:p>
          </p:txBody>
        </p:sp>
        <p:sp>
          <p:nvSpPr>
            <p:cNvPr id="4097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he-IL"/>
            </a:p>
          </p:txBody>
        </p:sp>
        <p:sp>
          <p:nvSpPr>
            <p:cNvPr id="4097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he-IL"/>
            </a:p>
          </p:txBody>
        </p:sp>
        <p:sp>
          <p:nvSpPr>
            <p:cNvPr id="4097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he-IL"/>
            </a:p>
          </p:txBody>
        </p:sp>
        <p:sp>
          <p:nvSpPr>
            <p:cNvPr id="4097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he-IL"/>
            </a:p>
          </p:txBody>
        </p:sp>
        <p:sp>
          <p:nvSpPr>
            <p:cNvPr id="4097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he-IL"/>
            </a:p>
          </p:txBody>
        </p:sp>
        <p:grpSp>
          <p:nvGrpSpPr>
            <p:cNvPr id="40980" name="Group 20"/>
            <p:cNvGrpSpPr>
              <a:grpSpLocks/>
            </p:cNvGrpSpPr>
            <p:nvPr userDrawn="1"/>
          </p:nvGrpSpPr>
          <p:grpSpPr bwMode="auto">
            <a:xfrm>
              <a:off x="5" y="3490"/>
              <a:ext cx="1124" cy="780"/>
              <a:chOff x="5" y="3490"/>
              <a:chExt cx="1124" cy="780"/>
            </a:xfrm>
          </p:grpSpPr>
          <p:grpSp>
            <p:nvGrpSpPr>
              <p:cNvPr id="40981" name="Group 21"/>
              <p:cNvGrpSpPr>
                <a:grpSpLocks/>
              </p:cNvGrpSpPr>
              <p:nvPr userDrawn="1"/>
            </p:nvGrpSpPr>
            <p:grpSpPr bwMode="auto">
              <a:xfrm>
                <a:off x="499" y="3562"/>
                <a:ext cx="548" cy="708"/>
                <a:chOff x="499" y="3562"/>
                <a:chExt cx="548" cy="708"/>
              </a:xfrm>
            </p:grpSpPr>
            <p:sp>
              <p:nvSpPr>
                <p:cNvPr id="4098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he-IL"/>
                </a:p>
              </p:txBody>
            </p:sp>
            <p:sp>
              <p:nvSpPr>
                <p:cNvPr id="4098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he-IL"/>
                </a:p>
              </p:txBody>
            </p:sp>
            <p:sp>
              <p:nvSpPr>
                <p:cNvPr id="4098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he-IL"/>
                </a:p>
              </p:txBody>
            </p:sp>
          </p:grpSp>
          <p:sp>
            <p:nvSpPr>
              <p:cNvPr id="4098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he-IL"/>
              </a:p>
            </p:txBody>
          </p:sp>
          <p:sp>
            <p:nvSpPr>
              <p:cNvPr id="4098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he-IL"/>
              </a:p>
            </p:txBody>
          </p:sp>
          <p:sp>
            <p:nvSpPr>
              <p:cNvPr id="4098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he-IL"/>
              </a:p>
            </p:txBody>
          </p:sp>
          <p:grpSp>
            <p:nvGrpSpPr>
              <p:cNvPr id="40988" name="Group 28"/>
              <p:cNvGrpSpPr>
                <a:grpSpLocks/>
              </p:cNvGrpSpPr>
              <p:nvPr userDrawn="1"/>
            </p:nvGrpSpPr>
            <p:grpSpPr bwMode="auto">
              <a:xfrm>
                <a:off x="5" y="3490"/>
                <a:ext cx="1124" cy="678"/>
                <a:chOff x="5" y="3490"/>
                <a:chExt cx="1124" cy="678"/>
              </a:xfrm>
            </p:grpSpPr>
            <p:sp>
              <p:nvSpPr>
                <p:cNvPr id="4098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he-IL"/>
                </a:p>
              </p:txBody>
            </p:sp>
            <p:sp>
              <p:nvSpPr>
                <p:cNvPr id="4099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he-IL"/>
                </a:p>
              </p:txBody>
            </p:sp>
            <p:sp>
              <p:nvSpPr>
                <p:cNvPr id="4099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he-IL"/>
                </a:p>
              </p:txBody>
            </p:sp>
            <p:sp>
              <p:nvSpPr>
                <p:cNvPr id="4099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he-IL"/>
                </a:p>
              </p:txBody>
            </p:sp>
            <p:sp>
              <p:nvSpPr>
                <p:cNvPr id="4099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he-IL"/>
                </a:p>
              </p:txBody>
            </p:sp>
            <p:sp>
              <p:nvSpPr>
                <p:cNvPr id="4099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he-IL"/>
                </a:p>
              </p:txBody>
            </p:sp>
            <p:sp>
              <p:nvSpPr>
                <p:cNvPr id="4099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he-IL"/>
                </a:p>
              </p:txBody>
            </p:sp>
            <p:sp>
              <p:nvSpPr>
                <p:cNvPr id="4099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he-IL"/>
                </a:p>
              </p:txBody>
            </p:sp>
          </p:grpSp>
        </p:grpSp>
      </p:grpSp>
      <p:grpSp>
        <p:nvGrpSpPr>
          <p:cNvPr id="40997" name="Group 37"/>
          <p:cNvGrpSpPr>
            <a:grpSpLocks/>
          </p:cNvGrpSpPr>
          <p:nvPr/>
        </p:nvGrpSpPr>
        <p:grpSpPr bwMode="auto">
          <a:xfrm>
            <a:off x="8680450" y="2116138"/>
            <a:ext cx="385763" cy="4308475"/>
            <a:chOff x="5468" y="1333"/>
            <a:chExt cx="243" cy="2714"/>
          </a:xfrm>
        </p:grpSpPr>
        <p:sp>
          <p:nvSpPr>
            <p:cNvPr id="4099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he-IL"/>
            </a:p>
          </p:txBody>
        </p:sp>
        <p:sp>
          <p:nvSpPr>
            <p:cNvPr id="4099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he-IL"/>
            </a:p>
          </p:txBody>
        </p:sp>
      </p:grpSp>
      <p:grpSp>
        <p:nvGrpSpPr>
          <p:cNvPr id="41000" name="Group 40"/>
          <p:cNvGrpSpPr>
            <a:grpSpLocks/>
          </p:cNvGrpSpPr>
          <p:nvPr/>
        </p:nvGrpSpPr>
        <p:grpSpPr bwMode="auto">
          <a:xfrm>
            <a:off x="7315200" y="228600"/>
            <a:ext cx="2133600" cy="1911350"/>
            <a:chOff x="4610" y="57"/>
            <a:chExt cx="1344" cy="1204"/>
          </a:xfrm>
        </p:grpSpPr>
        <p:grpSp>
          <p:nvGrpSpPr>
            <p:cNvPr id="41001" name="Group 41"/>
            <p:cNvGrpSpPr>
              <a:grpSpLocks/>
            </p:cNvGrpSpPr>
            <p:nvPr userDrawn="1"/>
          </p:nvGrpSpPr>
          <p:grpSpPr bwMode="auto">
            <a:xfrm>
              <a:off x="4610" y="57"/>
              <a:ext cx="1344" cy="1204"/>
              <a:chOff x="4610" y="57"/>
              <a:chExt cx="1344" cy="1204"/>
            </a:xfrm>
          </p:grpSpPr>
          <p:sp>
            <p:nvSpPr>
              <p:cNvPr id="4100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he-IL"/>
              </a:p>
            </p:txBody>
          </p:sp>
          <p:grpSp>
            <p:nvGrpSpPr>
              <p:cNvPr id="41003" name="Group 43"/>
              <p:cNvGrpSpPr>
                <a:grpSpLocks/>
              </p:cNvGrpSpPr>
              <p:nvPr userDrawn="1"/>
            </p:nvGrpSpPr>
            <p:grpSpPr bwMode="auto">
              <a:xfrm>
                <a:off x="4610" y="57"/>
                <a:ext cx="1344" cy="985"/>
                <a:chOff x="4610" y="57"/>
                <a:chExt cx="1344" cy="985"/>
              </a:xfrm>
            </p:grpSpPr>
            <p:sp>
              <p:nvSpPr>
                <p:cNvPr id="4100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he-IL"/>
                </a:p>
              </p:txBody>
            </p:sp>
            <p:sp>
              <p:nvSpPr>
                <p:cNvPr id="41005"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he-IL"/>
                </a:p>
              </p:txBody>
            </p:sp>
            <p:sp>
              <p:nvSpPr>
                <p:cNvPr id="41006"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he-IL"/>
                </a:p>
              </p:txBody>
            </p:sp>
            <p:sp>
              <p:nvSpPr>
                <p:cNvPr id="4100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he-IL"/>
                </a:p>
              </p:txBody>
            </p:sp>
            <p:sp>
              <p:nvSpPr>
                <p:cNvPr id="41008"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he-IL"/>
                </a:p>
              </p:txBody>
            </p:sp>
            <p:sp>
              <p:nvSpPr>
                <p:cNvPr id="41009"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he-IL"/>
                </a:p>
              </p:txBody>
            </p:sp>
            <p:sp>
              <p:nvSpPr>
                <p:cNvPr id="4101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he-IL"/>
                </a:p>
              </p:txBody>
            </p:sp>
            <p:sp>
              <p:nvSpPr>
                <p:cNvPr id="41011"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he-IL"/>
                </a:p>
              </p:txBody>
            </p:sp>
          </p:grpSp>
        </p:grpSp>
        <p:sp>
          <p:nvSpPr>
            <p:cNvPr id="4101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he-IL"/>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81" r:id="rId6"/>
    <p:sldLayoutId id="2147483671" r:id="rId7"/>
    <p:sldLayoutId id="2147483672" r:id="rId8"/>
    <p:sldLayoutId id="214748368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ctr" rtl="1" fontAlgn="base">
        <a:spcBef>
          <a:spcPct val="0"/>
        </a:spcBef>
        <a:spcAft>
          <a:spcPct val="0"/>
        </a:spcAft>
        <a:defRPr sz="4400" b="1" u="sng">
          <a:solidFill>
            <a:schemeClr val="tx1"/>
          </a:solidFill>
          <a:latin typeface="+mj-lt"/>
          <a:ea typeface="+mj-ea"/>
          <a:cs typeface="+mj-cs"/>
        </a:defRPr>
      </a:lvl1pPr>
      <a:lvl2pPr algn="ctr" rtl="1" fontAlgn="base">
        <a:spcBef>
          <a:spcPct val="0"/>
        </a:spcBef>
        <a:spcAft>
          <a:spcPct val="0"/>
        </a:spcAft>
        <a:defRPr sz="4400" b="1" u="sng">
          <a:solidFill>
            <a:schemeClr val="tx1"/>
          </a:solidFill>
          <a:latin typeface="Comic Sans MS" pitchFamily="66" charset="0"/>
          <a:cs typeface="Arial" pitchFamily="34" charset="0"/>
        </a:defRPr>
      </a:lvl2pPr>
      <a:lvl3pPr algn="ctr" rtl="1" fontAlgn="base">
        <a:spcBef>
          <a:spcPct val="0"/>
        </a:spcBef>
        <a:spcAft>
          <a:spcPct val="0"/>
        </a:spcAft>
        <a:defRPr sz="4400" b="1" u="sng">
          <a:solidFill>
            <a:schemeClr val="tx1"/>
          </a:solidFill>
          <a:latin typeface="Comic Sans MS" pitchFamily="66" charset="0"/>
          <a:cs typeface="Arial" pitchFamily="34" charset="0"/>
        </a:defRPr>
      </a:lvl3pPr>
      <a:lvl4pPr algn="ctr" rtl="1" fontAlgn="base">
        <a:spcBef>
          <a:spcPct val="0"/>
        </a:spcBef>
        <a:spcAft>
          <a:spcPct val="0"/>
        </a:spcAft>
        <a:defRPr sz="4400" b="1" u="sng">
          <a:solidFill>
            <a:schemeClr val="tx1"/>
          </a:solidFill>
          <a:latin typeface="Comic Sans MS" pitchFamily="66" charset="0"/>
          <a:cs typeface="Arial" pitchFamily="34" charset="0"/>
        </a:defRPr>
      </a:lvl4pPr>
      <a:lvl5pPr algn="ctr" rtl="1" fontAlgn="base">
        <a:spcBef>
          <a:spcPct val="0"/>
        </a:spcBef>
        <a:spcAft>
          <a:spcPct val="0"/>
        </a:spcAft>
        <a:defRPr sz="4400" b="1" u="sng">
          <a:solidFill>
            <a:schemeClr val="tx1"/>
          </a:solidFill>
          <a:latin typeface="Comic Sans MS" pitchFamily="66" charset="0"/>
          <a:cs typeface="Arial" pitchFamily="34" charset="0"/>
        </a:defRPr>
      </a:lvl5pPr>
      <a:lvl6pPr marL="457200" algn="ctr" rtl="1" fontAlgn="base">
        <a:spcBef>
          <a:spcPct val="0"/>
        </a:spcBef>
        <a:spcAft>
          <a:spcPct val="0"/>
        </a:spcAft>
        <a:defRPr sz="4400" b="1" u="sng">
          <a:solidFill>
            <a:schemeClr val="tx1"/>
          </a:solidFill>
          <a:latin typeface="Comic Sans MS" pitchFamily="66" charset="0"/>
          <a:cs typeface="Arial" pitchFamily="34" charset="0"/>
        </a:defRPr>
      </a:lvl6pPr>
      <a:lvl7pPr marL="914400" algn="ctr" rtl="1" fontAlgn="base">
        <a:spcBef>
          <a:spcPct val="0"/>
        </a:spcBef>
        <a:spcAft>
          <a:spcPct val="0"/>
        </a:spcAft>
        <a:defRPr sz="4400" b="1" u="sng">
          <a:solidFill>
            <a:schemeClr val="tx1"/>
          </a:solidFill>
          <a:latin typeface="Comic Sans MS" pitchFamily="66" charset="0"/>
          <a:cs typeface="Arial" pitchFamily="34" charset="0"/>
        </a:defRPr>
      </a:lvl7pPr>
      <a:lvl8pPr marL="1371600" algn="ctr" rtl="1" fontAlgn="base">
        <a:spcBef>
          <a:spcPct val="0"/>
        </a:spcBef>
        <a:spcAft>
          <a:spcPct val="0"/>
        </a:spcAft>
        <a:defRPr sz="4400" b="1" u="sng">
          <a:solidFill>
            <a:schemeClr val="tx1"/>
          </a:solidFill>
          <a:latin typeface="Comic Sans MS" pitchFamily="66" charset="0"/>
          <a:cs typeface="Arial" pitchFamily="34" charset="0"/>
        </a:defRPr>
      </a:lvl8pPr>
      <a:lvl9pPr marL="1828800" algn="ctr" rtl="1" fontAlgn="base">
        <a:spcBef>
          <a:spcPct val="0"/>
        </a:spcBef>
        <a:spcAft>
          <a:spcPct val="0"/>
        </a:spcAft>
        <a:defRPr sz="4400" b="1" u="sng">
          <a:solidFill>
            <a:schemeClr val="tx1"/>
          </a:solidFill>
          <a:latin typeface="Comic Sans MS" pitchFamily="66"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i="1">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0968" name="Freeform 8"/>
          <p:cNvSpPr>
            <a:spLocks/>
          </p:cNvSpPr>
          <p:nvPr/>
        </p:nvSpPr>
        <p:spPr bwMode="auto">
          <a:xfrm rot="-3172564">
            <a:off x="7767855" y="125032"/>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he-IL">
              <a:solidFill>
                <a:srgbClr val="000000"/>
              </a:solidFill>
            </a:endParaRPr>
          </a:p>
        </p:txBody>
      </p:sp>
      <p:sp>
        <p:nvSpPr>
          <p:cNvPr id="40969" name="Freeform 9"/>
          <p:cNvSpPr>
            <a:spLocks/>
          </p:cNvSpPr>
          <p:nvPr/>
        </p:nvSpPr>
        <p:spPr bwMode="auto">
          <a:xfrm rot="-3172564">
            <a:off x="7814664" y="402100"/>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he-IL">
              <a:solidFill>
                <a:srgbClr val="000000"/>
              </a:solidFill>
            </a:endParaRPr>
          </a:p>
        </p:txBody>
      </p:sp>
      <p:sp>
        <p:nvSpPr>
          <p:cNvPr id="4096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6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96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solidFill>
                <a:srgbClr val="000000"/>
              </a:solidFill>
            </a:endParaRPr>
          </a:p>
        </p:txBody>
      </p:sp>
      <p:sp>
        <p:nvSpPr>
          <p:cNvPr id="4096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solidFill>
                <a:srgbClr val="000000"/>
              </a:solidFill>
            </a:endParaRPr>
          </a:p>
        </p:txBody>
      </p:sp>
      <p:sp>
        <p:nvSpPr>
          <p:cNvPr id="4096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41124460-3BFF-409B-BB59-4031629D7FE1}" type="slidenum">
              <a:rPr lang="en-US">
                <a:solidFill>
                  <a:srgbClr val="000000"/>
                </a:solidFill>
              </a:rPr>
              <a:pPr/>
              <a:t>‹#›</a:t>
            </a:fld>
            <a:endParaRPr lang="en-US">
              <a:solidFill>
                <a:srgbClr val="000000"/>
              </a:solidFill>
            </a:endParaRPr>
          </a:p>
        </p:txBody>
      </p:sp>
      <p:grpSp>
        <p:nvGrpSpPr>
          <p:cNvPr id="2" name="Group 10"/>
          <p:cNvGrpSpPr>
            <a:grpSpLocks/>
          </p:cNvGrpSpPr>
          <p:nvPr/>
        </p:nvGrpSpPr>
        <p:grpSpPr bwMode="auto">
          <a:xfrm>
            <a:off x="76200" y="5486400"/>
            <a:ext cx="1784350" cy="1246188"/>
            <a:chOff x="5" y="3490"/>
            <a:chExt cx="1124" cy="785"/>
          </a:xfrm>
        </p:grpSpPr>
        <p:sp>
          <p:nvSpPr>
            <p:cNvPr id="4097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he-IL">
                <a:solidFill>
                  <a:srgbClr val="000000"/>
                </a:solidFill>
              </a:endParaRPr>
            </a:p>
          </p:txBody>
        </p:sp>
        <p:sp>
          <p:nvSpPr>
            <p:cNvPr id="4097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he-IL">
                <a:solidFill>
                  <a:srgbClr val="000000"/>
                </a:solidFill>
              </a:endParaRPr>
            </a:p>
          </p:txBody>
        </p:sp>
        <p:sp>
          <p:nvSpPr>
            <p:cNvPr id="4097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he-IL">
                <a:solidFill>
                  <a:srgbClr val="000000"/>
                </a:solidFill>
              </a:endParaRPr>
            </a:p>
          </p:txBody>
        </p:sp>
        <p:sp>
          <p:nvSpPr>
            <p:cNvPr id="4097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he-IL">
                <a:solidFill>
                  <a:srgbClr val="000000"/>
                </a:solidFill>
              </a:endParaRPr>
            </a:p>
          </p:txBody>
        </p:sp>
        <p:sp>
          <p:nvSpPr>
            <p:cNvPr id="4097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he-IL">
                <a:solidFill>
                  <a:srgbClr val="000000"/>
                </a:solidFill>
              </a:endParaRPr>
            </a:p>
          </p:txBody>
        </p:sp>
        <p:sp>
          <p:nvSpPr>
            <p:cNvPr id="4097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he-IL">
                <a:solidFill>
                  <a:srgbClr val="000000"/>
                </a:solidFill>
              </a:endParaRPr>
            </a:p>
          </p:txBody>
        </p:sp>
        <p:sp>
          <p:nvSpPr>
            <p:cNvPr id="4097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he-IL">
                <a:solidFill>
                  <a:srgbClr val="000000"/>
                </a:solidFill>
              </a:endParaRPr>
            </a:p>
          </p:txBody>
        </p:sp>
        <p:sp>
          <p:nvSpPr>
            <p:cNvPr id="4097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he-IL">
                <a:solidFill>
                  <a:srgbClr val="000000"/>
                </a:solidFill>
              </a:endParaRPr>
            </a:p>
          </p:txBody>
        </p:sp>
        <p:sp>
          <p:nvSpPr>
            <p:cNvPr id="4097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he-IL">
                <a:solidFill>
                  <a:srgbClr val="000000"/>
                </a:solidFill>
              </a:endParaRPr>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4098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he-IL">
                    <a:solidFill>
                      <a:srgbClr val="000000"/>
                    </a:solidFill>
                  </a:endParaRPr>
                </a:p>
              </p:txBody>
            </p:sp>
            <p:sp>
              <p:nvSpPr>
                <p:cNvPr id="4098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he-IL">
                    <a:solidFill>
                      <a:srgbClr val="000000"/>
                    </a:solidFill>
                  </a:endParaRPr>
                </a:p>
              </p:txBody>
            </p:sp>
            <p:sp>
              <p:nvSpPr>
                <p:cNvPr id="4098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he-IL">
                    <a:solidFill>
                      <a:srgbClr val="000000"/>
                    </a:solidFill>
                  </a:endParaRPr>
                </a:p>
              </p:txBody>
            </p:sp>
          </p:grpSp>
          <p:sp>
            <p:nvSpPr>
              <p:cNvPr id="4098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he-IL">
                  <a:solidFill>
                    <a:srgbClr val="000000"/>
                  </a:solidFill>
                </a:endParaRPr>
              </a:p>
            </p:txBody>
          </p:sp>
          <p:sp>
            <p:nvSpPr>
              <p:cNvPr id="4098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he-IL">
                  <a:solidFill>
                    <a:srgbClr val="000000"/>
                  </a:solidFill>
                </a:endParaRPr>
              </a:p>
            </p:txBody>
          </p:sp>
          <p:sp>
            <p:nvSpPr>
              <p:cNvPr id="4098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he-IL">
                  <a:solidFill>
                    <a:srgbClr val="000000"/>
                  </a:solidFill>
                </a:endParaRPr>
              </a:p>
            </p:txBody>
          </p:sp>
          <p:grpSp>
            <p:nvGrpSpPr>
              <p:cNvPr id="5" name="Group 28"/>
              <p:cNvGrpSpPr>
                <a:grpSpLocks/>
              </p:cNvGrpSpPr>
              <p:nvPr userDrawn="1"/>
            </p:nvGrpSpPr>
            <p:grpSpPr bwMode="auto">
              <a:xfrm>
                <a:off x="5" y="3490"/>
                <a:ext cx="1124" cy="678"/>
                <a:chOff x="5" y="3490"/>
                <a:chExt cx="1124" cy="678"/>
              </a:xfrm>
            </p:grpSpPr>
            <p:sp>
              <p:nvSpPr>
                <p:cNvPr id="4098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he-IL">
                    <a:solidFill>
                      <a:srgbClr val="000000"/>
                    </a:solidFill>
                  </a:endParaRPr>
                </a:p>
              </p:txBody>
            </p:sp>
            <p:sp>
              <p:nvSpPr>
                <p:cNvPr id="4099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he-IL">
                    <a:solidFill>
                      <a:srgbClr val="000000"/>
                    </a:solidFill>
                  </a:endParaRPr>
                </a:p>
              </p:txBody>
            </p:sp>
            <p:sp>
              <p:nvSpPr>
                <p:cNvPr id="4099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he-IL">
                    <a:solidFill>
                      <a:srgbClr val="000000"/>
                    </a:solidFill>
                  </a:endParaRPr>
                </a:p>
              </p:txBody>
            </p:sp>
            <p:sp>
              <p:nvSpPr>
                <p:cNvPr id="4099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he-IL">
                    <a:solidFill>
                      <a:srgbClr val="000000"/>
                    </a:solidFill>
                  </a:endParaRPr>
                </a:p>
              </p:txBody>
            </p:sp>
            <p:sp>
              <p:nvSpPr>
                <p:cNvPr id="4099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he-IL">
                    <a:solidFill>
                      <a:srgbClr val="000000"/>
                    </a:solidFill>
                  </a:endParaRPr>
                </a:p>
              </p:txBody>
            </p:sp>
            <p:sp>
              <p:nvSpPr>
                <p:cNvPr id="4099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he-IL">
                    <a:solidFill>
                      <a:srgbClr val="000000"/>
                    </a:solidFill>
                  </a:endParaRPr>
                </a:p>
              </p:txBody>
            </p:sp>
            <p:sp>
              <p:nvSpPr>
                <p:cNvPr id="4099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he-IL">
                    <a:solidFill>
                      <a:srgbClr val="000000"/>
                    </a:solidFill>
                  </a:endParaRPr>
                </a:p>
              </p:txBody>
            </p:sp>
            <p:sp>
              <p:nvSpPr>
                <p:cNvPr id="4099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he-IL">
                    <a:solidFill>
                      <a:srgbClr val="000000"/>
                    </a:solidFill>
                  </a:endParaRPr>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4099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he-IL">
                <a:solidFill>
                  <a:srgbClr val="000000"/>
                </a:solidFill>
              </a:endParaRPr>
            </a:p>
          </p:txBody>
        </p:sp>
        <p:sp>
          <p:nvSpPr>
            <p:cNvPr id="4099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he-IL">
                <a:solidFill>
                  <a:srgbClr val="000000"/>
                </a:solidFill>
              </a:endParaRPr>
            </a:p>
          </p:txBody>
        </p:sp>
      </p:grpSp>
      <p:grpSp>
        <p:nvGrpSpPr>
          <p:cNvPr id="7" name="Group 40"/>
          <p:cNvGrpSpPr>
            <a:grpSpLocks/>
          </p:cNvGrpSpPr>
          <p:nvPr/>
        </p:nvGrpSpPr>
        <p:grpSpPr bwMode="auto">
          <a:xfrm>
            <a:off x="7315200" y="228600"/>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4100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he-IL">
                  <a:solidFill>
                    <a:srgbClr val="000000"/>
                  </a:solidFill>
                </a:endParaRPr>
              </a:p>
            </p:txBody>
          </p:sp>
          <p:grpSp>
            <p:nvGrpSpPr>
              <p:cNvPr id="9" name="Group 43"/>
              <p:cNvGrpSpPr>
                <a:grpSpLocks/>
              </p:cNvGrpSpPr>
              <p:nvPr userDrawn="1"/>
            </p:nvGrpSpPr>
            <p:grpSpPr bwMode="auto">
              <a:xfrm>
                <a:off x="4610" y="57"/>
                <a:ext cx="1344" cy="985"/>
                <a:chOff x="4610" y="57"/>
                <a:chExt cx="1344" cy="985"/>
              </a:xfrm>
            </p:grpSpPr>
            <p:sp>
              <p:nvSpPr>
                <p:cNvPr id="4100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he-IL">
                    <a:solidFill>
                      <a:srgbClr val="000000"/>
                    </a:solidFill>
                  </a:endParaRPr>
                </a:p>
              </p:txBody>
            </p:sp>
            <p:sp>
              <p:nvSpPr>
                <p:cNvPr id="41005"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he-IL">
                    <a:solidFill>
                      <a:srgbClr val="000000"/>
                    </a:solidFill>
                  </a:endParaRPr>
                </a:p>
              </p:txBody>
            </p:sp>
            <p:sp>
              <p:nvSpPr>
                <p:cNvPr id="41006"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he-IL">
                    <a:solidFill>
                      <a:srgbClr val="000000"/>
                    </a:solidFill>
                  </a:endParaRPr>
                </a:p>
              </p:txBody>
            </p:sp>
            <p:sp>
              <p:nvSpPr>
                <p:cNvPr id="4100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he-IL">
                    <a:solidFill>
                      <a:srgbClr val="000000"/>
                    </a:solidFill>
                  </a:endParaRPr>
                </a:p>
              </p:txBody>
            </p:sp>
            <p:sp>
              <p:nvSpPr>
                <p:cNvPr id="41008"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he-IL">
                    <a:solidFill>
                      <a:srgbClr val="000000"/>
                    </a:solidFill>
                  </a:endParaRPr>
                </a:p>
              </p:txBody>
            </p:sp>
            <p:sp>
              <p:nvSpPr>
                <p:cNvPr id="41009"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he-IL">
                    <a:solidFill>
                      <a:srgbClr val="000000"/>
                    </a:solidFill>
                  </a:endParaRPr>
                </a:p>
              </p:txBody>
            </p:sp>
            <p:sp>
              <p:nvSpPr>
                <p:cNvPr id="4101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he-IL">
                    <a:solidFill>
                      <a:srgbClr val="000000"/>
                    </a:solidFill>
                  </a:endParaRPr>
                </a:p>
              </p:txBody>
            </p:sp>
            <p:sp>
              <p:nvSpPr>
                <p:cNvPr id="41011"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he-IL">
                    <a:solidFill>
                      <a:srgbClr val="000000"/>
                    </a:solidFill>
                  </a:endParaRPr>
                </a:p>
              </p:txBody>
            </p:sp>
          </p:grpSp>
        </p:grpSp>
        <p:sp>
          <p:nvSpPr>
            <p:cNvPr id="4101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he-IL">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lvl1pPr algn="ctr" rtl="1" fontAlgn="base">
        <a:spcBef>
          <a:spcPct val="0"/>
        </a:spcBef>
        <a:spcAft>
          <a:spcPct val="0"/>
        </a:spcAft>
        <a:defRPr sz="4400" b="1" u="sng">
          <a:solidFill>
            <a:schemeClr val="tx1"/>
          </a:solidFill>
          <a:latin typeface="+mj-lt"/>
          <a:ea typeface="+mj-ea"/>
          <a:cs typeface="+mj-cs"/>
        </a:defRPr>
      </a:lvl1pPr>
      <a:lvl2pPr algn="ctr" rtl="1" fontAlgn="base">
        <a:spcBef>
          <a:spcPct val="0"/>
        </a:spcBef>
        <a:spcAft>
          <a:spcPct val="0"/>
        </a:spcAft>
        <a:defRPr sz="4400" b="1" u="sng">
          <a:solidFill>
            <a:schemeClr val="tx1"/>
          </a:solidFill>
          <a:latin typeface="Comic Sans MS" pitchFamily="66" charset="0"/>
          <a:cs typeface="Arial" pitchFamily="34" charset="0"/>
        </a:defRPr>
      </a:lvl2pPr>
      <a:lvl3pPr algn="ctr" rtl="1" fontAlgn="base">
        <a:spcBef>
          <a:spcPct val="0"/>
        </a:spcBef>
        <a:spcAft>
          <a:spcPct val="0"/>
        </a:spcAft>
        <a:defRPr sz="4400" b="1" u="sng">
          <a:solidFill>
            <a:schemeClr val="tx1"/>
          </a:solidFill>
          <a:latin typeface="Comic Sans MS" pitchFamily="66" charset="0"/>
          <a:cs typeface="Arial" pitchFamily="34" charset="0"/>
        </a:defRPr>
      </a:lvl3pPr>
      <a:lvl4pPr algn="ctr" rtl="1" fontAlgn="base">
        <a:spcBef>
          <a:spcPct val="0"/>
        </a:spcBef>
        <a:spcAft>
          <a:spcPct val="0"/>
        </a:spcAft>
        <a:defRPr sz="4400" b="1" u="sng">
          <a:solidFill>
            <a:schemeClr val="tx1"/>
          </a:solidFill>
          <a:latin typeface="Comic Sans MS" pitchFamily="66" charset="0"/>
          <a:cs typeface="Arial" pitchFamily="34" charset="0"/>
        </a:defRPr>
      </a:lvl4pPr>
      <a:lvl5pPr algn="ctr" rtl="1" fontAlgn="base">
        <a:spcBef>
          <a:spcPct val="0"/>
        </a:spcBef>
        <a:spcAft>
          <a:spcPct val="0"/>
        </a:spcAft>
        <a:defRPr sz="4400" b="1" u="sng">
          <a:solidFill>
            <a:schemeClr val="tx1"/>
          </a:solidFill>
          <a:latin typeface="Comic Sans MS" pitchFamily="66" charset="0"/>
          <a:cs typeface="Arial" pitchFamily="34" charset="0"/>
        </a:defRPr>
      </a:lvl5pPr>
      <a:lvl6pPr marL="457200" algn="ctr" rtl="1" fontAlgn="base">
        <a:spcBef>
          <a:spcPct val="0"/>
        </a:spcBef>
        <a:spcAft>
          <a:spcPct val="0"/>
        </a:spcAft>
        <a:defRPr sz="4400" b="1" u="sng">
          <a:solidFill>
            <a:schemeClr val="tx1"/>
          </a:solidFill>
          <a:latin typeface="Comic Sans MS" pitchFamily="66" charset="0"/>
          <a:cs typeface="Arial" pitchFamily="34" charset="0"/>
        </a:defRPr>
      </a:lvl6pPr>
      <a:lvl7pPr marL="914400" algn="ctr" rtl="1" fontAlgn="base">
        <a:spcBef>
          <a:spcPct val="0"/>
        </a:spcBef>
        <a:spcAft>
          <a:spcPct val="0"/>
        </a:spcAft>
        <a:defRPr sz="4400" b="1" u="sng">
          <a:solidFill>
            <a:schemeClr val="tx1"/>
          </a:solidFill>
          <a:latin typeface="Comic Sans MS" pitchFamily="66" charset="0"/>
          <a:cs typeface="Arial" pitchFamily="34" charset="0"/>
        </a:defRPr>
      </a:lvl7pPr>
      <a:lvl8pPr marL="1371600" algn="ctr" rtl="1" fontAlgn="base">
        <a:spcBef>
          <a:spcPct val="0"/>
        </a:spcBef>
        <a:spcAft>
          <a:spcPct val="0"/>
        </a:spcAft>
        <a:defRPr sz="4400" b="1" u="sng">
          <a:solidFill>
            <a:schemeClr val="tx1"/>
          </a:solidFill>
          <a:latin typeface="Comic Sans MS" pitchFamily="66" charset="0"/>
          <a:cs typeface="Arial" pitchFamily="34" charset="0"/>
        </a:defRPr>
      </a:lvl8pPr>
      <a:lvl9pPr marL="1828800" algn="ctr" rtl="1" fontAlgn="base">
        <a:spcBef>
          <a:spcPct val="0"/>
        </a:spcBef>
        <a:spcAft>
          <a:spcPct val="0"/>
        </a:spcAft>
        <a:defRPr sz="4400" b="1" u="sng">
          <a:solidFill>
            <a:schemeClr val="tx1"/>
          </a:solidFill>
          <a:latin typeface="Comic Sans MS" pitchFamily="66"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i="1">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weishu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aniel.weishut.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2209800"/>
            <a:ext cx="6400800" cy="1295400"/>
          </a:xfrm>
        </p:spPr>
        <p:txBody>
          <a:bodyPr/>
          <a:lstStyle/>
          <a:p>
            <a:r>
              <a:rPr lang="he-IL" dirty="0"/>
              <a:t>שיטות התערבות</a:t>
            </a:r>
            <a:br>
              <a:rPr lang="he-IL" dirty="0"/>
            </a:br>
            <a:r>
              <a:rPr lang="he-IL" dirty="0"/>
              <a:t>עם הקבוצה 2</a:t>
            </a:r>
            <a:endParaRPr lang="en-US" dirty="0"/>
          </a:p>
        </p:txBody>
      </p:sp>
      <p:sp>
        <p:nvSpPr>
          <p:cNvPr id="2051" name="Rectangle 3"/>
          <p:cNvSpPr>
            <a:spLocks noGrp="1" noChangeArrowheads="1"/>
          </p:cNvSpPr>
          <p:nvPr>
            <p:ph type="subTitle" idx="1"/>
          </p:nvPr>
        </p:nvSpPr>
        <p:spPr>
          <a:xfrm>
            <a:off x="1524000" y="3733800"/>
            <a:ext cx="6032500" cy="1003300"/>
          </a:xfrm>
        </p:spPr>
        <p:txBody>
          <a:bodyPr/>
          <a:lstStyle/>
          <a:p>
            <a:r>
              <a:rPr lang="he-IL" dirty="0"/>
              <a:t>המכללה החרדית</a:t>
            </a:r>
          </a:p>
          <a:p>
            <a:pPr lvl="0"/>
            <a:r>
              <a:rPr lang="he-IL" sz="2400" dirty="0"/>
              <a:t>ד"ר דניאל ווייסהוט</a:t>
            </a:r>
          </a:p>
        </p:txBody>
      </p:sp>
      <p:sp>
        <p:nvSpPr>
          <p:cNvPr id="6" name="Rectangle 3"/>
          <p:cNvSpPr txBox="1">
            <a:spLocks noChangeArrowheads="1"/>
          </p:cNvSpPr>
          <p:nvPr/>
        </p:nvSpPr>
        <p:spPr bwMode="auto">
          <a:xfrm>
            <a:off x="838200" y="5791200"/>
            <a:ext cx="8077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rtl="1" eaLnBrk="1" hangingPunct="1">
              <a:spcBef>
                <a:spcPct val="20000"/>
              </a:spcBef>
            </a:pPr>
            <a:r>
              <a:rPr kumimoji="0" lang="en-US" sz="2400" b="1" i="0" u="none" strike="noStrike" kern="0" cap="none" spc="0" normalizeH="0" baseline="0" noProof="0" dirty="0">
                <a:ln>
                  <a:noFill/>
                </a:ln>
                <a:effectLst/>
                <a:uLnTx/>
                <a:uFillTx/>
                <a:latin typeface="+mn-lt"/>
                <a:ea typeface="+mn-ea"/>
                <a:cs typeface="+mn-cs"/>
                <a:hlinkClick r:id="rId3"/>
              </a:rPr>
              <a:t>daniel@weishut.com</a:t>
            </a:r>
            <a:endParaRPr kumimoji="0" lang="en-US" sz="2400" b="1" i="0" strike="noStrike" kern="0" cap="none" spc="0" normalizeH="0" baseline="0" noProof="0" dirty="0">
              <a:ln>
                <a:noFill/>
              </a:ln>
              <a:effectLst/>
              <a:uLnTx/>
              <a:uFillTx/>
              <a:latin typeface="+mn-lt"/>
              <a:ea typeface="+mn-ea"/>
              <a:cs typeface="+mn-cs"/>
            </a:endParaRPr>
          </a:p>
          <a:p>
            <a:pPr lvl="0" eaLnBrk="1" hangingPunct="1">
              <a:spcBef>
                <a:spcPct val="20000"/>
              </a:spcBef>
            </a:pPr>
            <a:r>
              <a:rPr kumimoji="0" lang="en-US" sz="2400" b="1" i="0" strike="noStrike" kern="0" cap="none" spc="0" normalizeH="0" baseline="0" noProof="0" dirty="0">
                <a:ln>
                  <a:noFill/>
                </a:ln>
                <a:effectLst/>
                <a:uLnTx/>
                <a:uFillTx/>
                <a:latin typeface="+mn-lt"/>
                <a:ea typeface="+mn-ea"/>
                <a:cs typeface="+mn-cs"/>
                <a:hlinkClick r:id="rId4"/>
              </a:rPr>
              <a:t>www.daniel.weishut.com</a:t>
            </a:r>
            <a:r>
              <a:rPr lang="en-US" sz="2400" b="1" kern="0" dirty="0">
                <a:latin typeface="+mn-lt"/>
                <a:cs typeface="+mn-cs"/>
              </a:rPr>
              <a:t>			</a:t>
            </a:r>
            <a:r>
              <a:rPr kumimoji="0" lang="en-US" sz="2400" b="1" i="0" u="none" strike="noStrike" kern="0" cap="none" spc="0" normalizeH="0" baseline="0" noProof="0" dirty="0">
                <a:ln>
                  <a:noFill/>
                </a:ln>
                <a:effectLst/>
                <a:uLnTx/>
                <a:uFillTx/>
                <a:latin typeface="+mn-lt"/>
                <a:ea typeface="+mn-ea"/>
                <a:cs typeface="+mn-cs"/>
              </a:rPr>
              <a:t>02-5323428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solidFill>
                  <a:schemeClr val="bg1"/>
                </a:solidFill>
              </a:rPr>
              <a:t>זמן לסלפי</a:t>
            </a:r>
            <a:r>
              <a:rPr lang="he-IL" u="none" dirty="0">
                <a:solidFill>
                  <a:schemeClr val="bg1"/>
                </a:solidFill>
              </a:rPr>
              <a:t> (לא חובה)</a:t>
            </a:r>
          </a:p>
        </p:txBody>
      </p:sp>
      <p:sp>
        <p:nvSpPr>
          <p:cNvPr id="4" name="Slide Number Placeholder 3"/>
          <p:cNvSpPr>
            <a:spLocks noGrp="1"/>
          </p:cNvSpPr>
          <p:nvPr>
            <p:ph type="sldNum" sz="quarter" idx="12"/>
          </p:nvPr>
        </p:nvSpPr>
        <p:spPr/>
        <p:txBody>
          <a:bodyPr/>
          <a:lstStyle/>
          <a:p>
            <a:fld id="{B447F688-5E31-4464-9ECB-5B939438C3A2}" type="slidenum">
              <a:rPr lang="en-US" smtClean="0"/>
              <a:pPr/>
              <a:t>10</a:t>
            </a:fld>
            <a:endParaRPr lang="en-US"/>
          </a:p>
        </p:txBody>
      </p:sp>
      <p:pic>
        <p:nvPicPr>
          <p:cNvPr id="216066" name="Picture 2"/>
          <p:cNvPicPr>
            <a:picLocks noChangeAspect="1" noChangeArrowheads="1"/>
          </p:cNvPicPr>
          <p:nvPr/>
        </p:nvPicPr>
        <p:blipFill>
          <a:blip r:embed="rId2" cstate="print"/>
          <a:srcRect/>
          <a:stretch>
            <a:fillRect/>
          </a:stretch>
        </p:blipFill>
        <p:spPr bwMode="auto">
          <a:xfrm>
            <a:off x="228600" y="1600200"/>
            <a:ext cx="8686800" cy="51054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הקמת קבוצה לעזרה עצמית</a:t>
            </a:r>
          </a:p>
        </p:txBody>
      </p:sp>
      <p:sp>
        <p:nvSpPr>
          <p:cNvPr id="3" name="Content Placeholder 2"/>
          <p:cNvSpPr>
            <a:spLocks noGrp="1"/>
          </p:cNvSpPr>
          <p:nvPr>
            <p:ph idx="1"/>
          </p:nvPr>
        </p:nvSpPr>
        <p:spPr>
          <a:xfrm>
            <a:off x="228600" y="1828800"/>
            <a:ext cx="8153400" cy="4800600"/>
          </a:xfrm>
        </p:spPr>
        <p:txBody>
          <a:bodyPr/>
          <a:lstStyle/>
          <a:p>
            <a:r>
              <a:rPr lang="he-IL" dirty="0"/>
              <a:t>למה להקים קבוצה לעזרה עצמית?</a:t>
            </a:r>
          </a:p>
          <a:p>
            <a:pPr lvl="1"/>
            <a:r>
              <a:rPr lang="he-IL" dirty="0"/>
              <a:t>הכרה ביכולת העצמית להביא להעצמה</a:t>
            </a:r>
          </a:p>
          <a:p>
            <a:pPr lvl="1"/>
            <a:r>
              <a:rPr lang="he-IL" dirty="0"/>
              <a:t>היעדר משאבים להקמת קבוצות מונחות</a:t>
            </a:r>
          </a:p>
          <a:p>
            <a:r>
              <a:rPr lang="he-IL" dirty="0"/>
              <a:t>מה נותנת הקבוצה?</a:t>
            </a:r>
          </a:p>
          <a:p>
            <a:pPr lvl="1"/>
            <a:r>
              <a:rPr lang="he-IL" dirty="0"/>
              <a:t>העצמה, שינוי ו/או התמודדות טובה יותר עם סוגיה</a:t>
            </a:r>
          </a:p>
          <a:p>
            <a:pPr lvl="1"/>
            <a:r>
              <a:rPr lang="he-IL" dirty="0"/>
              <a:t>הזדמנות למלא תפקידים בעלי ערך</a:t>
            </a:r>
          </a:p>
          <a:p>
            <a:pPr lvl="1"/>
            <a:r>
              <a:rPr lang="he-IL" dirty="0"/>
              <a:t>פיתוח מודעות</a:t>
            </a:r>
          </a:p>
          <a:p>
            <a:pPr lvl="1"/>
            <a:r>
              <a:rPr lang="he-IL" dirty="0"/>
              <a:t>אפשרות להתחברות</a:t>
            </a:r>
          </a:p>
          <a:p>
            <a:pPr lvl="1"/>
            <a:r>
              <a:rPr lang="he-IL" dirty="0"/>
              <a:t>התנסות בתהליכים חברתיים</a:t>
            </a:r>
          </a:p>
        </p:txBody>
      </p:sp>
      <p:sp>
        <p:nvSpPr>
          <p:cNvPr id="4" name="Slide Number Placeholder 3"/>
          <p:cNvSpPr>
            <a:spLocks noGrp="1"/>
          </p:cNvSpPr>
          <p:nvPr>
            <p:ph type="sldNum" sz="quarter" idx="12"/>
          </p:nvPr>
        </p:nvSpPr>
        <p:spPr/>
        <p:txBody>
          <a:bodyPr/>
          <a:lstStyle/>
          <a:p>
            <a:fld id="{B447F688-5E31-4464-9ECB-5B939438C3A2}" type="slidenum">
              <a:rPr lang="en-US" smtClean="0"/>
              <a:pPr/>
              <a:t>100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תפקיד העו"ס</a:t>
            </a:r>
          </a:p>
        </p:txBody>
      </p:sp>
      <p:sp>
        <p:nvSpPr>
          <p:cNvPr id="3" name="Content Placeholder 2"/>
          <p:cNvSpPr>
            <a:spLocks noGrp="1"/>
          </p:cNvSpPr>
          <p:nvPr>
            <p:ph idx="1"/>
          </p:nvPr>
        </p:nvSpPr>
        <p:spPr/>
        <p:txBody>
          <a:bodyPr/>
          <a:lstStyle/>
          <a:p>
            <a:r>
              <a:rPr lang="he-IL" dirty="0"/>
              <a:t>הפניה וקישור</a:t>
            </a:r>
          </a:p>
          <a:p>
            <a:r>
              <a:rPr lang="he-IL" dirty="0"/>
              <a:t>סיוע בהקמה</a:t>
            </a:r>
          </a:p>
          <a:p>
            <a:r>
              <a:rPr lang="he-IL" dirty="0"/>
              <a:t>ייעוץ</a:t>
            </a:r>
          </a:p>
          <a:p>
            <a:r>
              <a:rPr lang="he-IL" dirty="0"/>
              <a:t>הערכה</a:t>
            </a:r>
          </a:p>
        </p:txBody>
      </p:sp>
      <p:sp>
        <p:nvSpPr>
          <p:cNvPr id="4" name="Slide Number Placeholder 3"/>
          <p:cNvSpPr>
            <a:spLocks noGrp="1"/>
          </p:cNvSpPr>
          <p:nvPr>
            <p:ph type="sldNum" sz="quarter" idx="12"/>
          </p:nvPr>
        </p:nvSpPr>
        <p:spPr/>
        <p:txBody>
          <a:bodyPr/>
          <a:lstStyle/>
          <a:p>
            <a:fld id="{B447F688-5E31-4464-9ECB-5B939438C3A2}" type="slidenum">
              <a:rPr lang="en-US" smtClean="0"/>
              <a:pPr/>
              <a:t>101</a:t>
            </a:fld>
            <a:endParaRPr lang="en-US"/>
          </a:p>
        </p:txBody>
      </p:sp>
      <p:pic>
        <p:nvPicPr>
          <p:cNvPr id="3073" name="Picture 1" descr="C:\Users\USER\Desktop\Social workers.jpg"/>
          <p:cNvPicPr>
            <a:picLocks noChangeAspect="1" noChangeArrowheads="1"/>
          </p:cNvPicPr>
          <p:nvPr/>
        </p:nvPicPr>
        <p:blipFill>
          <a:blip r:embed="rId2" cstate="print"/>
          <a:srcRect/>
          <a:stretch>
            <a:fillRect/>
          </a:stretch>
        </p:blipFill>
        <p:spPr bwMode="auto">
          <a:xfrm>
            <a:off x="304800" y="1828800"/>
            <a:ext cx="4724398" cy="4724399"/>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שלבים בקבוצה לעזרה עצמית</a:t>
            </a:r>
          </a:p>
        </p:txBody>
      </p:sp>
      <p:sp>
        <p:nvSpPr>
          <p:cNvPr id="3" name="Content Placeholder 2"/>
          <p:cNvSpPr>
            <a:spLocks noGrp="1"/>
          </p:cNvSpPr>
          <p:nvPr>
            <p:ph idx="1"/>
          </p:nvPr>
        </p:nvSpPr>
        <p:spPr/>
        <p:txBody>
          <a:bodyPr/>
          <a:lstStyle/>
          <a:p>
            <a:r>
              <a:rPr lang="he-IL" dirty="0"/>
              <a:t>שלב ההקמה</a:t>
            </a:r>
          </a:p>
          <a:p>
            <a:r>
              <a:rPr lang="he-IL" dirty="0"/>
              <a:t>שלב ההפעלה</a:t>
            </a:r>
          </a:p>
          <a:p>
            <a:r>
              <a:rPr lang="he-IL" dirty="0"/>
              <a:t>שלב ההתמסדות</a:t>
            </a:r>
          </a:p>
          <a:p>
            <a:r>
              <a:rPr lang="he-IL" dirty="0"/>
              <a:t>לעתים: שלב הסיום</a:t>
            </a:r>
          </a:p>
        </p:txBody>
      </p:sp>
      <p:sp>
        <p:nvSpPr>
          <p:cNvPr id="4" name="Slide Number Placeholder 3"/>
          <p:cNvSpPr>
            <a:spLocks noGrp="1"/>
          </p:cNvSpPr>
          <p:nvPr>
            <p:ph type="sldNum" sz="quarter" idx="12"/>
          </p:nvPr>
        </p:nvSpPr>
        <p:spPr/>
        <p:txBody>
          <a:bodyPr/>
          <a:lstStyle/>
          <a:p>
            <a:fld id="{B447F688-5E31-4464-9ECB-5B939438C3A2}"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381000"/>
            <a:ext cx="7696200" cy="990600"/>
          </a:xfrm>
        </p:spPr>
        <p:txBody>
          <a:bodyPr/>
          <a:lstStyle/>
          <a:p>
            <a:pPr>
              <a:spcBef>
                <a:spcPct val="50000"/>
              </a:spcBef>
            </a:pPr>
            <a:r>
              <a:rPr lang="he-IL" u="none" dirty="0"/>
              <a:t>דיון: מה תפקידנו בחברה?</a:t>
            </a:r>
            <a:endParaRPr lang="en-US" u="none" dirty="0"/>
          </a:p>
        </p:txBody>
      </p:sp>
      <p:sp>
        <p:nvSpPr>
          <p:cNvPr id="7" name="Slide Number Placeholder 5"/>
          <p:cNvSpPr>
            <a:spLocks noGrp="1"/>
          </p:cNvSpPr>
          <p:nvPr>
            <p:ph type="sldNum" sz="quarter" idx="12"/>
          </p:nvPr>
        </p:nvSpPr>
        <p:spPr/>
        <p:txBody>
          <a:bodyPr/>
          <a:lstStyle/>
          <a:p>
            <a:fld id="{BAD4B122-4D68-4F65-A9FE-F59FC8E33F11}" type="slidenum">
              <a:rPr lang="en-US"/>
              <a:pPr/>
              <a:t>103</a:t>
            </a:fld>
            <a:endParaRPr lang="en-US"/>
          </a:p>
        </p:txBody>
      </p:sp>
      <p:sp>
        <p:nvSpPr>
          <p:cNvPr id="216068" name="Oval 4"/>
          <p:cNvSpPr>
            <a:spLocks noChangeArrowheads="1"/>
          </p:cNvSpPr>
          <p:nvPr/>
        </p:nvSpPr>
        <p:spPr bwMode="auto">
          <a:xfrm>
            <a:off x="457200" y="5943600"/>
            <a:ext cx="8305800" cy="762000"/>
          </a:xfrm>
          <a:prstGeom prst="ellipse">
            <a:avLst/>
          </a:prstGeom>
          <a:solidFill>
            <a:schemeClr val="accent1"/>
          </a:solidFill>
          <a:ln w="9525">
            <a:solidFill>
              <a:schemeClr val="tx1"/>
            </a:solidFill>
            <a:round/>
            <a:headEnd/>
            <a:tailEnd/>
          </a:ln>
          <a:effectLst/>
        </p:spPr>
        <p:txBody>
          <a:bodyPr wrap="none" anchor="ctr"/>
          <a:lstStyle/>
          <a:p>
            <a:pPr algn="ctr"/>
            <a:r>
              <a:rPr lang="he-IL" sz="3200" b="1" dirty="0"/>
              <a:t>החיבור בין עבודה סוציאלית, קבוצות, כוח</a:t>
            </a:r>
            <a:endParaRPr lang="en-US" sz="3200" b="1" dirty="0"/>
          </a:p>
        </p:txBody>
      </p:sp>
      <p:pic>
        <p:nvPicPr>
          <p:cNvPr id="23554" name="Picture 2" descr="Image result for ‫עובדים סוציאליים הפגנה‬‎"/>
          <p:cNvPicPr>
            <a:picLocks noChangeAspect="1" noChangeArrowheads="1"/>
          </p:cNvPicPr>
          <p:nvPr/>
        </p:nvPicPr>
        <p:blipFill>
          <a:blip r:embed="rId3" cstate="print"/>
          <a:srcRect l="12303"/>
          <a:stretch>
            <a:fillRect/>
          </a:stretch>
        </p:blipFill>
        <p:spPr bwMode="auto">
          <a:xfrm>
            <a:off x="1371600" y="1600200"/>
            <a:ext cx="6324600" cy="405669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ctrTitle"/>
          </p:nvPr>
        </p:nvSpPr>
        <p:spPr/>
        <p:txBody>
          <a:bodyPr/>
          <a:lstStyle/>
          <a:p>
            <a:r>
              <a:rPr lang="he-IL" dirty="0"/>
              <a:t>הקבוצה הגדולה</a:t>
            </a:r>
            <a:endParaRPr lang="en-US" dirty="0"/>
          </a:p>
        </p:txBody>
      </p:sp>
      <p:sp>
        <p:nvSpPr>
          <p:cNvPr id="190469" name="Rectangle 5"/>
          <p:cNvSpPr>
            <a:spLocks noGrp="1" noChangeArrowheads="1"/>
          </p:cNvSpPr>
          <p:nvPr>
            <p:ph type="subTitle" idx="1"/>
          </p:nvPr>
        </p:nvSpPr>
        <p:spPr/>
        <p:txBody>
          <a:bodyPr/>
          <a:lstStyle/>
          <a:p>
            <a:r>
              <a:rPr lang="he-IL" dirty="0"/>
              <a:t>חיים וינברג &amp; דניאל ווייסהוט</a:t>
            </a:r>
            <a:endParaRPr lang="en-US" dirty="0"/>
          </a:p>
        </p:txBody>
      </p:sp>
      <p:sp>
        <p:nvSpPr>
          <p:cNvPr id="5" name="Rectangle 7"/>
          <p:cNvSpPr>
            <a:spLocks noGrp="1" noChangeArrowheads="1"/>
          </p:cNvSpPr>
          <p:nvPr>
            <p:ph type="sldNum" sz="quarter" idx="4"/>
          </p:nvPr>
        </p:nvSpPr>
        <p:spPr/>
        <p:txBody>
          <a:bodyPr/>
          <a:lstStyle/>
          <a:p>
            <a:fld id="{C3EA39A8-5E45-4939-9A4A-CA34C64CA30A}" type="slidenum">
              <a:rPr lang="en-US"/>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e-IL" dirty="0">
                <a:solidFill>
                  <a:schemeClr val="tx2">
                    <a:lumMod val="20000"/>
                    <a:lumOff val="80000"/>
                  </a:schemeClr>
                </a:solidFill>
              </a:rPr>
              <a:t>הקבוצה הגדולה</a:t>
            </a:r>
          </a:p>
        </p:txBody>
      </p:sp>
      <p:sp>
        <p:nvSpPr>
          <p:cNvPr id="5" name="Content Placeholder 4"/>
          <p:cNvSpPr>
            <a:spLocks noGrp="1"/>
          </p:cNvSpPr>
          <p:nvPr>
            <p:ph idx="1"/>
          </p:nvPr>
        </p:nvSpPr>
        <p:spPr/>
        <p:txBody>
          <a:bodyPr/>
          <a:lstStyle/>
          <a:p>
            <a:endParaRPr lang="he-IL"/>
          </a:p>
        </p:txBody>
      </p:sp>
      <p:sp>
        <p:nvSpPr>
          <p:cNvPr id="2" name="Slide Number Placeholder 1"/>
          <p:cNvSpPr>
            <a:spLocks noGrp="1"/>
          </p:cNvSpPr>
          <p:nvPr>
            <p:ph type="sldNum" sz="quarter" idx="12"/>
          </p:nvPr>
        </p:nvSpPr>
        <p:spPr/>
        <p:txBody>
          <a:bodyPr/>
          <a:lstStyle/>
          <a:p>
            <a:fld id="{FE306DE8-FD80-48FF-8796-C55D613B1865}" type="slidenum">
              <a:rPr lang="en-US" smtClean="0"/>
              <a:pPr/>
              <a:t>105</a:t>
            </a:fld>
            <a:endParaRPr lang="en-US"/>
          </a:p>
        </p:txBody>
      </p:sp>
      <p:pic>
        <p:nvPicPr>
          <p:cNvPr id="3" name="Picture 2" descr="https://lh3.googleusercontent.com/P-uOC2omr1JreHq90JchsYnPpLGZmPSqTyvgpJe-tZav7tRHK4D8pwFRw2PwJNQyN1zKiMKWB4Sr5AQ6oF7rxF0TC9xjNUQtznuBzX4hpwtWxBc8usemXMZzkCX2Ax-jDeJI8OepErzobtCVr4IHz2s3sn_Q6FKclLfdaqpV5k8iWMeoUFKRMs-2-N5F_lJ9gnj_qQgl0rv3iwCbdHxBuJH5ijIt9y-OPk6OwjROJEAkfZfEggaGV5oCqxeSgabFCB-pNorfHr11eN9OwAODeVuDPQCsQs2b2uq40npOGFSRl2_IoMJZNkOjQblCmygCqF3WZnHJN4O7Lrwb8o-VKIilw15sLGnO5rG9xQHGfihhIpZPbT4sOZf0bR1iUsXQGD8iXbM8iVblLPP41NJmmAWaa0Ak_J7A9b4N__fyCoCWF6LjqVKsSIRWjU1uAMAaMnh1-LyRkGeqpd3aU38yOuCHgvxd6SpUlIGmwdz0TNgb1DOhprLnW3GVA9_hRUdQ9jagYzrCbjy5OytFlNT36nIb0kBakcY7h-Jh3SvzZ_iVCRf6ozYYf6I_SZh3P3lJE1cJmbLTKaKbEtUCNDLgXYZTJXeW2JKtzgVao_ZdtdxhN1l_i0yCzIwpOHPGcC63V7ZXbAy-3KTfj1rSY78kdJwpAL8ibqNvSHpcQVRT-U1KQ-o=w1398-h787-no"/>
          <p:cNvPicPr>
            <a:picLocks noChangeAspect="1" noChangeArrowheads="1"/>
          </p:cNvPicPr>
          <p:nvPr/>
        </p:nvPicPr>
        <p:blipFill>
          <a:blip r:embed="rId2" cstate="print"/>
          <a:srcRect/>
          <a:stretch>
            <a:fillRect/>
          </a:stretch>
        </p:blipFill>
        <p:spPr bwMode="auto">
          <a:xfrm>
            <a:off x="1" y="1676400"/>
            <a:ext cx="9144000" cy="518160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he-IL" dirty="0"/>
              <a:t>הקבוצה הגדולה</a:t>
            </a:r>
            <a:endParaRPr lang="en-US" dirty="0"/>
          </a:p>
        </p:txBody>
      </p:sp>
      <p:sp>
        <p:nvSpPr>
          <p:cNvPr id="206851" name="Rectangle 3"/>
          <p:cNvSpPr>
            <a:spLocks noGrp="1" noChangeArrowheads="1"/>
          </p:cNvSpPr>
          <p:nvPr>
            <p:ph idx="1"/>
          </p:nvPr>
        </p:nvSpPr>
        <p:spPr>
          <a:xfrm>
            <a:off x="685800" y="1828800"/>
            <a:ext cx="7696200" cy="4343400"/>
          </a:xfrm>
        </p:spPr>
        <p:txBody>
          <a:bodyPr/>
          <a:lstStyle/>
          <a:p>
            <a:r>
              <a:rPr lang="he-IL"/>
              <a:t>הגדרה</a:t>
            </a:r>
          </a:p>
          <a:p>
            <a:pPr lvl="1"/>
            <a:r>
              <a:rPr lang="he-IL"/>
              <a:t>קבוצה מעל 30 משתתפים</a:t>
            </a:r>
          </a:p>
          <a:p>
            <a:r>
              <a:rPr lang="he-IL"/>
              <a:t>הנחיה</a:t>
            </a:r>
          </a:p>
          <a:p>
            <a:pPr lvl="1"/>
            <a:r>
              <a:rPr lang="he-IL"/>
              <a:t>גישה דינאמית</a:t>
            </a:r>
          </a:p>
          <a:p>
            <a:pPr lvl="1"/>
            <a:r>
              <a:rPr lang="he-IL"/>
              <a:t>שניים עד ארבעה מנחים</a:t>
            </a:r>
          </a:p>
          <a:p>
            <a:r>
              <a:rPr lang="he-IL"/>
              <a:t>איפה</a:t>
            </a:r>
          </a:p>
          <a:p>
            <a:pPr lvl="1"/>
            <a:r>
              <a:rPr lang="he-IL"/>
              <a:t>בכנסים וימי עיון (לרוב)</a:t>
            </a:r>
          </a:p>
          <a:p>
            <a:pPr lvl="1"/>
            <a:endParaRPr lang="he-IL"/>
          </a:p>
        </p:txBody>
      </p:sp>
      <p:sp>
        <p:nvSpPr>
          <p:cNvPr id="5" name="Slide Number Placeholder 5"/>
          <p:cNvSpPr>
            <a:spLocks noGrp="1"/>
          </p:cNvSpPr>
          <p:nvPr>
            <p:ph type="sldNum" sz="quarter" idx="12"/>
          </p:nvPr>
        </p:nvSpPr>
        <p:spPr/>
        <p:txBody>
          <a:bodyPr/>
          <a:lstStyle/>
          <a:p>
            <a:fld id="{A73BD1D6-2BC0-4819-BF43-E680DD86AC5E}" type="slidenum">
              <a:rPr lang="en-US"/>
              <a:pPr/>
              <a:t>106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8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68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8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8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68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6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he-IL"/>
              <a:t>מטרות הקבוצה הגדולה</a:t>
            </a:r>
            <a:endParaRPr lang="en-US"/>
          </a:p>
        </p:txBody>
      </p:sp>
      <p:sp>
        <p:nvSpPr>
          <p:cNvPr id="222211" name="Rectangle 3"/>
          <p:cNvSpPr>
            <a:spLocks noGrp="1" noChangeArrowheads="1"/>
          </p:cNvSpPr>
          <p:nvPr>
            <p:ph idx="1"/>
          </p:nvPr>
        </p:nvSpPr>
        <p:spPr>
          <a:xfrm>
            <a:off x="685800" y="1828800"/>
            <a:ext cx="7696200" cy="4343400"/>
          </a:xfrm>
        </p:spPr>
        <p:txBody>
          <a:bodyPr/>
          <a:lstStyle/>
          <a:p>
            <a:r>
              <a:rPr lang="he-IL"/>
              <a:t>מטרה עיקרית</a:t>
            </a:r>
          </a:p>
          <a:p>
            <a:pPr lvl="1"/>
            <a:r>
              <a:rPr lang="he-IL"/>
              <a:t>לימוד תהליכים של קבוצות גדולות</a:t>
            </a:r>
          </a:p>
          <a:p>
            <a:pPr lvl="2"/>
            <a:r>
              <a:rPr lang="he-IL"/>
              <a:t>תהליכים מודעים ולא מודעים</a:t>
            </a:r>
          </a:p>
          <a:p>
            <a:pPr lvl="2"/>
            <a:r>
              <a:rPr lang="he-IL"/>
              <a:t>השפעתם על חשיבה, תחושה ופעולה חברתית, ארגונית ומערכתית</a:t>
            </a:r>
          </a:p>
          <a:p>
            <a:r>
              <a:rPr lang="he-IL"/>
              <a:t>לעיתים: מטרה משנית</a:t>
            </a:r>
          </a:p>
          <a:p>
            <a:pPr lvl="1"/>
            <a:r>
              <a:rPr lang="he-IL"/>
              <a:t>העצמה</a:t>
            </a:r>
          </a:p>
        </p:txBody>
      </p:sp>
      <p:sp>
        <p:nvSpPr>
          <p:cNvPr id="5" name="Slide Number Placeholder 5"/>
          <p:cNvSpPr>
            <a:spLocks noGrp="1"/>
          </p:cNvSpPr>
          <p:nvPr>
            <p:ph type="sldNum" sz="quarter" idx="12"/>
          </p:nvPr>
        </p:nvSpPr>
        <p:spPr/>
        <p:txBody>
          <a:bodyPr/>
          <a:lstStyle/>
          <a:p>
            <a:fld id="{341A7BD7-2A2C-4644-BFE1-237281073428}" type="slidenum">
              <a:rPr lang="en-US"/>
              <a:pPr/>
              <a:t>107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2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22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he-IL"/>
              <a:t>הלא מודע החברתי</a:t>
            </a:r>
            <a:endParaRPr lang="en-US"/>
          </a:p>
        </p:txBody>
      </p:sp>
      <p:sp>
        <p:nvSpPr>
          <p:cNvPr id="202755" name="Rectangle 3"/>
          <p:cNvSpPr>
            <a:spLocks noGrp="1" noChangeArrowheads="1"/>
          </p:cNvSpPr>
          <p:nvPr>
            <p:ph idx="1"/>
          </p:nvPr>
        </p:nvSpPr>
        <p:spPr/>
        <p:txBody>
          <a:bodyPr/>
          <a:lstStyle/>
          <a:p>
            <a:r>
              <a:rPr lang="he-IL"/>
              <a:t>הגדרה:</a:t>
            </a:r>
          </a:p>
          <a:p>
            <a:pPr lvl="1"/>
            <a:r>
              <a:rPr lang="he-IL"/>
              <a:t>המגבלות החברתיות, התרבותיות והתקשורתיות שאנשים בחברה מסויימת אינם מודעים להן</a:t>
            </a:r>
          </a:p>
        </p:txBody>
      </p:sp>
      <p:sp>
        <p:nvSpPr>
          <p:cNvPr id="5" name="Slide Number Placeholder 5"/>
          <p:cNvSpPr>
            <a:spLocks noGrp="1"/>
          </p:cNvSpPr>
          <p:nvPr>
            <p:ph type="sldNum" sz="quarter" idx="12"/>
          </p:nvPr>
        </p:nvSpPr>
        <p:spPr/>
        <p:txBody>
          <a:bodyPr/>
          <a:lstStyle/>
          <a:p>
            <a:fld id="{4E68070E-E77C-4084-A508-0AAA310674A3}" type="slidenum">
              <a:rPr lang="en-US"/>
              <a:pPr/>
              <a:t>108</a:t>
            </a:fld>
            <a:endParaRPr lang="en-US"/>
          </a:p>
        </p:txBody>
      </p:sp>
      <p:pic>
        <p:nvPicPr>
          <p:cNvPr id="12290" name="Picture 2" descr="Image result for social unconscious"/>
          <p:cNvPicPr>
            <a:picLocks noChangeAspect="1" noChangeArrowheads="1"/>
          </p:cNvPicPr>
          <p:nvPr/>
        </p:nvPicPr>
        <p:blipFill>
          <a:blip r:embed="rId3" cstate="print"/>
          <a:srcRect/>
          <a:stretch>
            <a:fillRect/>
          </a:stretch>
        </p:blipFill>
        <p:spPr bwMode="auto">
          <a:xfrm>
            <a:off x="304800" y="3962400"/>
            <a:ext cx="3581400" cy="25511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he-IL"/>
              <a:t>הלא מודע החברתי</a:t>
            </a:r>
            <a:endParaRPr lang="en-US"/>
          </a:p>
        </p:txBody>
      </p:sp>
      <p:sp>
        <p:nvSpPr>
          <p:cNvPr id="226307" name="Rectangle 3"/>
          <p:cNvSpPr>
            <a:spLocks noGrp="1" noChangeArrowheads="1"/>
          </p:cNvSpPr>
          <p:nvPr>
            <p:ph idx="1"/>
          </p:nvPr>
        </p:nvSpPr>
        <p:spPr>
          <a:xfrm>
            <a:off x="609600" y="1828800"/>
            <a:ext cx="7772400" cy="3657600"/>
          </a:xfrm>
        </p:spPr>
        <p:txBody>
          <a:bodyPr/>
          <a:lstStyle/>
          <a:p>
            <a:r>
              <a:rPr lang="he-IL"/>
              <a:t>הרמה החברתית</a:t>
            </a:r>
          </a:p>
          <a:p>
            <a:pPr lvl="1"/>
            <a:r>
              <a:rPr lang="he-IL"/>
              <a:t>תרבות, ארועים משמעותיים, כלכלה ופוליטיקה</a:t>
            </a:r>
          </a:p>
          <a:p>
            <a:r>
              <a:rPr lang="he-IL"/>
              <a:t>הרמה הפסיכולוגית</a:t>
            </a:r>
          </a:p>
          <a:p>
            <a:pPr lvl="1"/>
            <a:r>
              <a:rPr lang="he-IL"/>
              <a:t>חרדות, פנטזיות, הגנות, דפוסי היקשרות</a:t>
            </a:r>
          </a:p>
        </p:txBody>
      </p:sp>
      <p:sp>
        <p:nvSpPr>
          <p:cNvPr id="5" name="Slide Number Placeholder 5"/>
          <p:cNvSpPr>
            <a:spLocks noGrp="1"/>
          </p:cNvSpPr>
          <p:nvPr>
            <p:ph type="sldNum" sz="quarter" idx="12"/>
          </p:nvPr>
        </p:nvSpPr>
        <p:spPr/>
        <p:txBody>
          <a:bodyPr/>
          <a:lstStyle/>
          <a:p>
            <a:fld id="{4EE2BC21-A451-482D-9A38-5E7AAD373C78}" type="slidenum">
              <a:rPr lang="en-US"/>
              <a:pPr/>
              <a:t>109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3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6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ctrTitle"/>
          </p:nvPr>
        </p:nvSpPr>
        <p:spPr/>
        <p:txBody>
          <a:bodyPr/>
          <a:lstStyle/>
          <a:p>
            <a:r>
              <a:rPr lang="he-IL"/>
              <a:t>תכנון קבוצה</a:t>
            </a:r>
            <a:endParaRPr lang="en-US"/>
          </a:p>
        </p:txBody>
      </p:sp>
      <p:sp>
        <p:nvSpPr>
          <p:cNvPr id="5" name="Rectangle 7"/>
          <p:cNvSpPr>
            <a:spLocks noGrp="1" noChangeArrowheads="1"/>
          </p:cNvSpPr>
          <p:nvPr>
            <p:ph type="sldNum" sz="quarter" idx="4"/>
          </p:nvPr>
        </p:nvSpPr>
        <p:spPr/>
        <p:txBody>
          <a:bodyPr/>
          <a:lstStyle/>
          <a:p>
            <a:fld id="{4148E217-29BB-4F10-8FA6-16A302264B0B}" type="slidenum">
              <a:rPr lang="en-US"/>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rtl="0"/>
            <a:r>
              <a:rPr lang="he-IL" dirty="0"/>
              <a:t>גורמים טיפוליים</a:t>
            </a:r>
            <a:endParaRPr lang="en-US" sz="3600" i="1" u="none" dirty="0"/>
          </a:p>
        </p:txBody>
      </p:sp>
      <p:sp>
        <p:nvSpPr>
          <p:cNvPr id="204803" name="Rectangle 3"/>
          <p:cNvSpPr>
            <a:spLocks noGrp="1" noChangeArrowheads="1"/>
          </p:cNvSpPr>
          <p:nvPr>
            <p:ph idx="1"/>
          </p:nvPr>
        </p:nvSpPr>
        <p:spPr>
          <a:xfrm>
            <a:off x="3962400" y="1828800"/>
            <a:ext cx="4419600" cy="4038600"/>
          </a:xfrm>
        </p:spPr>
        <p:txBody>
          <a:bodyPr/>
          <a:lstStyle/>
          <a:p>
            <a:r>
              <a:rPr lang="he-IL"/>
              <a:t>הפחת תקווה</a:t>
            </a:r>
          </a:p>
          <a:p>
            <a:r>
              <a:rPr lang="he-IL"/>
              <a:t>אוניברסליות</a:t>
            </a:r>
          </a:p>
          <a:p>
            <a:r>
              <a:rPr lang="he-IL"/>
              <a:t>הקניית מידע</a:t>
            </a:r>
          </a:p>
          <a:p>
            <a:r>
              <a:rPr lang="he-IL"/>
              <a:t>אלטרואיזם</a:t>
            </a:r>
          </a:p>
          <a:p>
            <a:r>
              <a:rPr lang="he-IL"/>
              <a:t>חוויה מתקנת של התא המשפחתי</a:t>
            </a:r>
          </a:p>
          <a:p>
            <a:r>
              <a:rPr lang="he-IL"/>
              <a:t>פיתוח טכניקות חברתיות</a:t>
            </a:r>
          </a:p>
        </p:txBody>
      </p:sp>
      <p:sp>
        <p:nvSpPr>
          <p:cNvPr id="6" name="Slide Number Placeholder 5"/>
          <p:cNvSpPr>
            <a:spLocks noGrp="1"/>
          </p:cNvSpPr>
          <p:nvPr>
            <p:ph type="sldNum" sz="quarter" idx="12"/>
          </p:nvPr>
        </p:nvSpPr>
        <p:spPr/>
        <p:txBody>
          <a:bodyPr/>
          <a:lstStyle/>
          <a:p>
            <a:fld id="{27A09B01-8882-4EBA-946B-3A7D6BD081FF}" type="slidenum">
              <a:rPr lang="en-US"/>
              <a:pPr/>
              <a:t>110</a:t>
            </a:fld>
            <a:endParaRPr lang="en-US"/>
          </a:p>
        </p:txBody>
      </p:sp>
      <p:sp>
        <p:nvSpPr>
          <p:cNvPr id="204804" name="Rectangle 4"/>
          <p:cNvSpPr>
            <a:spLocks noChangeArrowheads="1"/>
          </p:cNvSpPr>
          <p:nvPr/>
        </p:nvSpPr>
        <p:spPr bwMode="auto">
          <a:xfrm>
            <a:off x="685800" y="1828800"/>
            <a:ext cx="3352800" cy="3657600"/>
          </a:xfrm>
          <a:prstGeom prst="rect">
            <a:avLst/>
          </a:prstGeom>
          <a:noFill/>
          <a:ln w="9525">
            <a:noFill/>
            <a:miter lim="800000"/>
            <a:headEnd/>
            <a:tailEnd/>
          </a:ln>
        </p:spPr>
        <p:txBody>
          <a:bodyPr/>
          <a:lstStyle/>
          <a:p>
            <a:pPr marL="342900" indent="-342900" algn="r" rtl="1" eaLnBrk="1" hangingPunct="1">
              <a:spcBef>
                <a:spcPct val="20000"/>
              </a:spcBef>
              <a:buFontTx/>
              <a:buChar char="•"/>
            </a:pPr>
            <a:r>
              <a:rPr lang="he-IL" sz="3200" dirty="0">
                <a:latin typeface="Comic Sans MS" pitchFamily="66" charset="0"/>
              </a:rPr>
              <a:t>חיקוי</a:t>
            </a:r>
          </a:p>
          <a:p>
            <a:pPr marL="342900" indent="-342900" algn="r" rtl="1" eaLnBrk="1" hangingPunct="1">
              <a:spcBef>
                <a:spcPct val="20000"/>
              </a:spcBef>
              <a:buFontTx/>
              <a:buChar char="•"/>
            </a:pPr>
            <a:r>
              <a:rPr lang="he-IL" sz="3200" dirty="0">
                <a:latin typeface="Comic Sans MS" pitchFamily="66" charset="0"/>
              </a:rPr>
              <a:t>למידה בין אישית</a:t>
            </a:r>
          </a:p>
          <a:p>
            <a:pPr marL="342900" indent="-342900" algn="r" rtl="1" eaLnBrk="1" hangingPunct="1">
              <a:spcBef>
                <a:spcPct val="20000"/>
              </a:spcBef>
              <a:buFontTx/>
              <a:buChar char="•"/>
            </a:pPr>
            <a:r>
              <a:rPr lang="he-IL" sz="3200" dirty="0">
                <a:latin typeface="Comic Sans MS" pitchFamily="66" charset="0"/>
              </a:rPr>
              <a:t>לכידות קבוצתית</a:t>
            </a:r>
          </a:p>
          <a:p>
            <a:pPr marL="342900" indent="-342900" algn="r" rtl="1" eaLnBrk="1" hangingPunct="1">
              <a:spcBef>
                <a:spcPct val="20000"/>
              </a:spcBef>
              <a:buFontTx/>
              <a:buChar char="•"/>
            </a:pPr>
            <a:r>
              <a:rPr lang="he-IL" sz="3200" dirty="0" err="1">
                <a:latin typeface="Comic Sans MS" pitchFamily="66" charset="0"/>
              </a:rPr>
              <a:t>קטרזיס</a:t>
            </a:r>
            <a:endParaRPr lang="he-IL" sz="3200" dirty="0">
              <a:latin typeface="Comic Sans MS" pitchFamily="66" charset="0"/>
            </a:endParaRPr>
          </a:p>
          <a:p>
            <a:pPr marL="342900" indent="-342900" algn="r" rtl="1" eaLnBrk="1" hangingPunct="1">
              <a:spcBef>
                <a:spcPct val="20000"/>
              </a:spcBef>
              <a:buFontTx/>
              <a:buChar char="•"/>
            </a:pPr>
            <a:r>
              <a:rPr lang="he-IL" sz="3200" dirty="0">
                <a:latin typeface="Comic Sans MS" pitchFamily="66" charset="0"/>
              </a:rPr>
              <a:t>גורמים קיומיים</a:t>
            </a:r>
          </a:p>
          <a:p>
            <a:pPr marL="342900" indent="-342900" algn="r" rtl="1" eaLnBrk="1" hangingPunct="1">
              <a:spcBef>
                <a:spcPct val="20000"/>
              </a:spcBef>
              <a:buFontTx/>
              <a:buChar char="•"/>
            </a:pPr>
            <a:endParaRPr lang="en-US" sz="3200" dirty="0">
              <a:latin typeface="Comic Sans MS" pitchFamily="66" charset="0"/>
            </a:endParaRPr>
          </a:p>
        </p:txBody>
      </p:sp>
      <p:sp>
        <p:nvSpPr>
          <p:cNvPr id="7" name="Flowchart: Punched Tape 6"/>
          <p:cNvSpPr/>
          <p:nvPr/>
        </p:nvSpPr>
        <p:spPr bwMode="auto">
          <a:xfrm>
            <a:off x="381000" y="457200"/>
            <a:ext cx="1143000" cy="1066800"/>
          </a:xfrm>
          <a:prstGeom prst="flowChartPunchedTape">
            <a:avLst/>
          </a:prstGeom>
          <a:solidFill>
            <a:srgbClr val="5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a:r>
              <a:rPr lang="he-IL" b="1" dirty="0">
                <a:solidFill>
                  <a:schemeClr val="tx2">
                    <a:lumMod val="20000"/>
                    <a:lumOff val="80000"/>
                  </a:schemeClr>
                </a:solidFill>
              </a:rPr>
              <a:t>תזכורת </a:t>
            </a:r>
          </a:p>
          <a:p>
            <a:pPr algn="ctr" rtl="1"/>
            <a:r>
              <a:rPr lang="he-IL" b="1" dirty="0">
                <a:solidFill>
                  <a:schemeClr val="tx2">
                    <a:lumMod val="20000"/>
                    <a:lumOff val="80000"/>
                  </a:schemeClr>
                </a:solidFill>
              </a:rPr>
              <a:t>קטנה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0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0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0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0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he-IL"/>
              <a:t>גורמים טיפוליים </a:t>
            </a:r>
            <a:br>
              <a:rPr lang="he-IL"/>
            </a:br>
            <a:r>
              <a:rPr lang="he-IL" sz="3600" b="0" u="none"/>
              <a:t>בקבוצה הגדולה</a:t>
            </a:r>
            <a:endParaRPr lang="en-US" sz="3600" b="0" u="none"/>
          </a:p>
        </p:txBody>
      </p:sp>
      <p:sp>
        <p:nvSpPr>
          <p:cNvPr id="195587" name="Rectangle 3"/>
          <p:cNvSpPr>
            <a:spLocks noGrp="1" noChangeArrowheads="1"/>
          </p:cNvSpPr>
          <p:nvPr>
            <p:ph idx="1"/>
          </p:nvPr>
        </p:nvSpPr>
        <p:spPr>
          <a:xfrm>
            <a:off x="3962400" y="1828800"/>
            <a:ext cx="4419600" cy="4724400"/>
          </a:xfrm>
        </p:spPr>
        <p:txBody>
          <a:bodyPr/>
          <a:lstStyle/>
          <a:p>
            <a:pPr>
              <a:lnSpc>
                <a:spcPct val="90000"/>
              </a:lnSpc>
            </a:pPr>
            <a:r>
              <a:rPr lang="he-IL" sz="2800"/>
              <a:t>באופן חלקי:</a:t>
            </a:r>
          </a:p>
          <a:p>
            <a:pPr lvl="1">
              <a:lnSpc>
                <a:spcPct val="90000"/>
              </a:lnSpc>
            </a:pPr>
            <a:r>
              <a:rPr lang="he-IL" sz="2400"/>
              <a:t>למידה בין אישית </a:t>
            </a:r>
          </a:p>
          <a:p>
            <a:pPr lvl="1">
              <a:lnSpc>
                <a:spcPct val="90000"/>
              </a:lnSpc>
            </a:pPr>
            <a:r>
              <a:rPr lang="he-IL" sz="2400"/>
              <a:t>פיתוח טכניקות חברתיות</a:t>
            </a:r>
          </a:p>
          <a:p>
            <a:pPr lvl="1">
              <a:lnSpc>
                <a:spcPct val="90000"/>
              </a:lnSpc>
            </a:pPr>
            <a:r>
              <a:rPr lang="he-IL" sz="2400"/>
              <a:t>אלטרואיזם</a:t>
            </a:r>
          </a:p>
          <a:p>
            <a:pPr>
              <a:lnSpc>
                <a:spcPct val="90000"/>
              </a:lnSpc>
            </a:pPr>
            <a:endParaRPr lang="he-IL" sz="2800"/>
          </a:p>
          <a:p>
            <a:pPr>
              <a:lnSpc>
                <a:spcPct val="90000"/>
              </a:lnSpc>
            </a:pPr>
            <a:r>
              <a:rPr lang="he-IL" sz="2800"/>
              <a:t>כמעט ואין:</a:t>
            </a:r>
          </a:p>
          <a:p>
            <a:pPr lvl="1">
              <a:lnSpc>
                <a:spcPct val="90000"/>
              </a:lnSpc>
            </a:pPr>
            <a:r>
              <a:rPr lang="he-IL" sz="2400"/>
              <a:t>לכידות קבוצתית </a:t>
            </a:r>
          </a:p>
          <a:p>
            <a:pPr lvl="1">
              <a:lnSpc>
                <a:spcPct val="90000"/>
              </a:lnSpc>
            </a:pPr>
            <a:r>
              <a:rPr lang="he-IL" sz="2400"/>
              <a:t>הפחת תקווה</a:t>
            </a:r>
          </a:p>
          <a:p>
            <a:pPr lvl="1">
              <a:lnSpc>
                <a:spcPct val="90000"/>
              </a:lnSpc>
            </a:pPr>
            <a:r>
              <a:rPr lang="he-IL" sz="2400"/>
              <a:t>הקניית מידע </a:t>
            </a:r>
          </a:p>
          <a:p>
            <a:pPr lvl="1">
              <a:lnSpc>
                <a:spcPct val="90000"/>
              </a:lnSpc>
            </a:pPr>
            <a:r>
              <a:rPr lang="he-IL" sz="2400"/>
              <a:t>חוויה מתקנת של התא המשפחתי</a:t>
            </a:r>
          </a:p>
        </p:txBody>
      </p:sp>
      <p:sp>
        <p:nvSpPr>
          <p:cNvPr id="8" name="Slide Number Placeholder 5"/>
          <p:cNvSpPr>
            <a:spLocks noGrp="1"/>
          </p:cNvSpPr>
          <p:nvPr>
            <p:ph type="sldNum" sz="quarter" idx="12"/>
          </p:nvPr>
        </p:nvSpPr>
        <p:spPr/>
        <p:txBody>
          <a:bodyPr/>
          <a:lstStyle/>
          <a:p>
            <a:fld id="{C576C3CA-1C0B-4C3B-A1C3-13FA67F6C98B}" type="slidenum">
              <a:rPr lang="en-US"/>
              <a:pPr/>
              <a:t>111</a:t>
            </a:fld>
            <a:endParaRPr lang="en-US"/>
          </a:p>
        </p:txBody>
      </p:sp>
      <p:sp>
        <p:nvSpPr>
          <p:cNvPr id="195588" name="Rectangle 4"/>
          <p:cNvSpPr>
            <a:spLocks noChangeArrowheads="1"/>
          </p:cNvSpPr>
          <p:nvPr/>
        </p:nvSpPr>
        <p:spPr bwMode="auto">
          <a:xfrm>
            <a:off x="685800" y="2362200"/>
            <a:ext cx="3352800" cy="2819400"/>
          </a:xfrm>
          <a:prstGeom prst="rect">
            <a:avLst/>
          </a:prstGeom>
          <a:noFill/>
          <a:ln w="9525">
            <a:solidFill>
              <a:srgbClr val="333399"/>
            </a:solidFill>
            <a:miter lim="800000"/>
            <a:headEnd/>
            <a:tailEnd/>
          </a:ln>
        </p:spPr>
        <p:txBody>
          <a:bodyPr/>
          <a:lstStyle/>
          <a:p>
            <a:pPr marL="342900" indent="-342900" algn="r" rtl="1" eaLnBrk="1" hangingPunct="1">
              <a:spcBef>
                <a:spcPct val="20000"/>
              </a:spcBef>
              <a:buFontTx/>
              <a:buChar char="•"/>
            </a:pPr>
            <a:r>
              <a:rPr lang="he-IL" sz="3200">
                <a:latin typeface="Comic Sans MS" pitchFamily="66" charset="0"/>
              </a:rPr>
              <a:t>במלואם:</a:t>
            </a:r>
          </a:p>
          <a:p>
            <a:pPr marL="742950" lvl="1" indent="-285750" algn="r" rtl="1" eaLnBrk="1" hangingPunct="1">
              <a:spcBef>
                <a:spcPct val="20000"/>
              </a:spcBef>
              <a:buFontTx/>
              <a:buChar char="–"/>
            </a:pPr>
            <a:r>
              <a:rPr lang="he-IL" sz="2800" i="1">
                <a:latin typeface="Comic Sans MS" pitchFamily="66" charset="0"/>
              </a:rPr>
              <a:t>קטרזיס</a:t>
            </a:r>
          </a:p>
          <a:p>
            <a:pPr marL="742950" lvl="1" indent="-285750" algn="r" rtl="1" eaLnBrk="1" hangingPunct="1">
              <a:spcBef>
                <a:spcPct val="20000"/>
              </a:spcBef>
              <a:buFontTx/>
              <a:buChar char="–"/>
            </a:pPr>
            <a:r>
              <a:rPr lang="he-IL" sz="2800" i="1">
                <a:latin typeface="Comic Sans MS" pitchFamily="66" charset="0"/>
              </a:rPr>
              <a:t>אוניברסליות </a:t>
            </a:r>
          </a:p>
          <a:p>
            <a:pPr marL="742950" lvl="1" indent="-285750" algn="r" rtl="1" eaLnBrk="1" hangingPunct="1">
              <a:spcBef>
                <a:spcPct val="20000"/>
              </a:spcBef>
              <a:buFontTx/>
              <a:buChar char="–"/>
            </a:pPr>
            <a:r>
              <a:rPr lang="he-IL" sz="2800" i="1">
                <a:latin typeface="Comic Sans MS" pitchFamily="66" charset="0"/>
              </a:rPr>
              <a:t>חיקוי</a:t>
            </a:r>
          </a:p>
          <a:p>
            <a:pPr marL="742950" lvl="1" indent="-285750" algn="r" rtl="1" eaLnBrk="1" hangingPunct="1">
              <a:spcBef>
                <a:spcPct val="20000"/>
              </a:spcBef>
              <a:buFontTx/>
              <a:buChar char="–"/>
            </a:pPr>
            <a:r>
              <a:rPr lang="he-IL" sz="2800" i="1">
                <a:latin typeface="Comic Sans MS" pitchFamily="66" charset="0"/>
              </a:rPr>
              <a:t>גורמים קיומיים</a:t>
            </a:r>
          </a:p>
          <a:p>
            <a:pPr marL="342900" indent="-342900" algn="r" rtl="1" eaLnBrk="1" hangingPunct="1">
              <a:spcBef>
                <a:spcPct val="20000"/>
              </a:spcBef>
              <a:buFontTx/>
              <a:buChar char="•"/>
            </a:pPr>
            <a:endParaRPr lang="he-IL" sz="3200">
              <a:latin typeface="Comic Sans MS" pitchFamily="66" charset="0"/>
            </a:endParaRPr>
          </a:p>
          <a:p>
            <a:pPr marL="342900" indent="-342900" algn="r" rtl="1" eaLnBrk="1" hangingPunct="1">
              <a:spcBef>
                <a:spcPct val="20000"/>
              </a:spcBef>
              <a:buFontTx/>
              <a:buChar char="•"/>
            </a:pPr>
            <a:endParaRPr lang="he-IL" sz="3200">
              <a:latin typeface="Comic Sans MS" pitchFamily="66" charset="0"/>
            </a:endParaRPr>
          </a:p>
          <a:p>
            <a:pPr marL="342900" indent="-342900" algn="r" rtl="1" eaLnBrk="1" hangingPunct="1">
              <a:spcBef>
                <a:spcPct val="20000"/>
              </a:spcBef>
              <a:buFontTx/>
              <a:buChar char="•"/>
            </a:pPr>
            <a:endParaRPr lang="he-IL" sz="3200">
              <a:latin typeface="Comic Sans MS" pitchFamily="66" charset="0"/>
            </a:endParaRPr>
          </a:p>
          <a:p>
            <a:pPr marL="342900" indent="-342900" algn="r" rtl="1" eaLnBrk="1" hangingPunct="1">
              <a:spcBef>
                <a:spcPct val="20000"/>
              </a:spcBef>
              <a:buFontTx/>
              <a:buChar char="•"/>
            </a:pPr>
            <a:endParaRPr lang="en-US" sz="3200">
              <a:latin typeface="Comic Sans MS" pitchFamily="66" charset="0"/>
            </a:endParaRPr>
          </a:p>
        </p:txBody>
      </p:sp>
      <p:sp>
        <p:nvSpPr>
          <p:cNvPr id="195589" name="Line 5"/>
          <p:cNvSpPr>
            <a:spLocks noChangeShapeType="1"/>
          </p:cNvSpPr>
          <p:nvPr/>
        </p:nvSpPr>
        <p:spPr bwMode="auto">
          <a:xfrm flipV="1">
            <a:off x="4800600" y="3886200"/>
            <a:ext cx="3124200" cy="2438400"/>
          </a:xfrm>
          <a:prstGeom prst="line">
            <a:avLst/>
          </a:prstGeom>
          <a:noFill/>
          <a:ln w="9525">
            <a:solidFill>
              <a:schemeClr val="tx1"/>
            </a:solidFill>
            <a:round/>
            <a:headEnd/>
            <a:tailEnd/>
          </a:ln>
          <a:effectLst/>
        </p:spPr>
        <p:txBody>
          <a:bodyPr/>
          <a:lstStyle/>
          <a:p>
            <a:endParaRPr lang="he-IL"/>
          </a:p>
        </p:txBody>
      </p:sp>
      <p:sp>
        <p:nvSpPr>
          <p:cNvPr id="195590" name="Line 6"/>
          <p:cNvSpPr>
            <a:spLocks noChangeShapeType="1"/>
          </p:cNvSpPr>
          <p:nvPr/>
        </p:nvSpPr>
        <p:spPr bwMode="auto">
          <a:xfrm>
            <a:off x="5791200" y="4191000"/>
            <a:ext cx="1905000" cy="1981200"/>
          </a:xfrm>
          <a:prstGeom prst="line">
            <a:avLst/>
          </a:prstGeom>
          <a:noFill/>
          <a:ln w="9525">
            <a:solidFill>
              <a:schemeClr val="tx1"/>
            </a:solidFill>
            <a:round/>
            <a:headEnd/>
            <a:tailEnd/>
          </a:ln>
          <a:effectLst/>
        </p:spPr>
        <p:txBody>
          <a:bodyP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58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55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58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55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5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58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558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558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5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nimBg="1"/>
      <p:bldP spid="195589" grpId="0" animBg="1"/>
      <p:bldP spid="19559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59" name="Rectangle 23"/>
          <p:cNvSpPr>
            <a:spLocks noGrp="1" noChangeArrowheads="1"/>
          </p:cNvSpPr>
          <p:nvPr>
            <p:ph type="title"/>
          </p:nvPr>
        </p:nvSpPr>
        <p:spPr/>
        <p:txBody>
          <a:bodyPr/>
          <a:lstStyle/>
          <a:p>
            <a:r>
              <a:rPr lang="he-IL" dirty="0"/>
              <a:t>העצמה בקבוצה הגדולה</a:t>
            </a:r>
            <a:endParaRPr lang="en-US" dirty="0"/>
          </a:p>
        </p:txBody>
      </p:sp>
      <p:graphicFrame>
        <p:nvGraphicFramePr>
          <p:cNvPr id="193565" name="Group 29"/>
          <p:cNvGraphicFramePr>
            <a:graphicFrameLocks noGrp="1"/>
          </p:cNvGraphicFramePr>
          <p:nvPr>
            <p:ph sz="half" idx="2"/>
          </p:nvPr>
        </p:nvGraphicFramePr>
        <p:xfrm>
          <a:off x="762000" y="1706880"/>
          <a:ext cx="6629400" cy="3627120"/>
        </p:xfrm>
        <a:graphic>
          <a:graphicData uri="http://schemas.openxmlformats.org/drawingml/2006/table">
            <a:tbl>
              <a:tblPr/>
              <a:tblGrid>
                <a:gridCol w="2362200">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2124075">
                  <a:extLst>
                    <a:ext uri="{9D8B030D-6E8A-4147-A177-3AD203B41FA5}">
                      <a16:colId xmlns:a16="http://schemas.microsoft.com/office/drawing/2014/main" val="20002"/>
                    </a:ext>
                  </a:extLst>
                </a:gridCol>
              </a:tblGrid>
              <a:tr h="1219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1" i="0" u="sng" strike="noStrike" cap="none" normalizeH="0" baseline="0" dirty="0">
                          <a:ln>
                            <a:noFill/>
                          </a:ln>
                          <a:solidFill>
                            <a:schemeClr val="tx1"/>
                          </a:solidFill>
                          <a:effectLst/>
                          <a:latin typeface="Comic Sans MS" pitchFamily="66" charset="0"/>
                          <a:cs typeface="Arial" pitchFamily="34" charset="0"/>
                        </a:rPr>
                        <a:t>רמה בין-אישית</a:t>
                      </a:r>
                      <a:endParaRPr kumimoji="0" lang="en-US" sz="2800" b="1" i="0" u="sng" strike="noStrike" cap="none" normalizeH="0" baseline="0" dirty="0">
                        <a:ln>
                          <a:noFill/>
                        </a:ln>
                        <a:solidFill>
                          <a:schemeClr val="tx1"/>
                        </a:solidFill>
                        <a:effectLst/>
                        <a:latin typeface="Comic Sans MS" pitchFamily="66"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1" i="0" u="sng" strike="noStrike" cap="none" normalizeH="0" baseline="0" dirty="0">
                          <a:ln>
                            <a:noFill/>
                          </a:ln>
                          <a:solidFill>
                            <a:schemeClr val="tx1"/>
                          </a:solidFill>
                          <a:effectLst/>
                          <a:latin typeface="Comic Sans MS" pitchFamily="66" charset="0"/>
                          <a:cs typeface="Arial" pitchFamily="34" charset="0"/>
                        </a:rPr>
                        <a:t>רמה אישית</a:t>
                      </a:r>
                      <a:endParaRPr kumimoji="0" lang="en-US" sz="2800" b="1" i="0" u="sng" strike="noStrike" cap="none" normalizeH="0" baseline="0" dirty="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he-IL" sz="2800" b="0" i="0" u="none" strike="noStrike" cap="none" normalizeH="0" baseline="0" dirty="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1219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a:ln>
                            <a:noFill/>
                          </a:ln>
                          <a:solidFill>
                            <a:schemeClr val="tx1"/>
                          </a:solidFill>
                          <a:effectLst/>
                          <a:latin typeface="Comic Sans MS" pitchFamily="66" charset="0"/>
                          <a:cs typeface="Arial" pitchFamily="34" charset="0"/>
                        </a:rPr>
                        <a:t>פלורליזם </a:t>
                      </a:r>
                      <a:endParaRPr kumimoji="0" lang="en-US" sz="2800" b="0" i="0" u="none" strike="noStrike" cap="none" normalizeH="0" baseline="0">
                        <a:ln>
                          <a:noFill/>
                        </a:ln>
                        <a:solidFill>
                          <a:schemeClr val="tx1"/>
                        </a:solidFill>
                        <a:effectLst/>
                        <a:latin typeface="Comic Sans MS" pitchFamily="66"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Comic Sans MS" pitchFamily="66" charset="0"/>
                          <a:cs typeface="Arial" pitchFamily="34" charset="0"/>
                        </a:rPr>
                        <a:t>(</a:t>
                      </a:r>
                      <a:r>
                        <a:rPr kumimoji="0" lang="en-US" sz="2400" b="0" i="0" u="none" strike="noStrike" cap="none" normalizeH="0" baseline="0">
                          <a:ln>
                            <a:noFill/>
                          </a:ln>
                          <a:solidFill>
                            <a:schemeClr val="tx1"/>
                          </a:solidFill>
                          <a:effectLst/>
                          <a:latin typeface="Comic Sans MS" pitchFamily="66" charset="0"/>
                          <a:cs typeface="Arial" pitchFamily="34" charset="0"/>
                        </a:rPr>
                        <a:t>pluralism</a:t>
                      </a:r>
                      <a:r>
                        <a:rPr kumimoji="0" lang="he-IL" sz="2400" b="0" i="0" u="none" strike="noStrike" cap="none" normalizeH="0" baseline="0">
                          <a:ln>
                            <a:noFill/>
                          </a:ln>
                          <a:solidFill>
                            <a:schemeClr val="tx1"/>
                          </a:solidFill>
                          <a:effectLst/>
                          <a:latin typeface="Comic Sans MS" pitchFamily="66" charset="0"/>
                          <a:cs typeface="Arial" pitchFamily="34" charset="0"/>
                        </a:rPr>
                        <a:t>)</a:t>
                      </a:r>
                      <a:endParaRPr kumimoji="0" lang="en-US" sz="2400" b="0" i="0" u="none" strike="noStrike" cap="none" normalizeH="0" baseline="0">
                        <a:ln>
                          <a:noFill/>
                        </a:ln>
                        <a:solidFill>
                          <a:schemeClr val="tx1"/>
                        </a:solidFill>
                        <a:effectLst/>
                        <a:latin typeface="Comic Sans MS" pitchFamily="66"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a:ln>
                            <a:noFill/>
                          </a:ln>
                          <a:solidFill>
                            <a:schemeClr val="tx1"/>
                          </a:solidFill>
                          <a:effectLst/>
                          <a:latin typeface="Comic Sans MS" pitchFamily="66" charset="0"/>
                          <a:cs typeface="Arial" pitchFamily="34" charset="0"/>
                        </a:rPr>
                        <a:t>מגוון </a:t>
                      </a:r>
                      <a:endParaRPr kumimoji="0" lang="en-US" sz="2800" b="0" i="0" u="none" strike="noStrike" cap="none" normalizeH="0" baseline="0">
                        <a:ln>
                          <a:noFill/>
                        </a:ln>
                        <a:solidFill>
                          <a:schemeClr val="tx1"/>
                        </a:solidFill>
                        <a:effectLst/>
                        <a:latin typeface="Comic Sans MS" pitchFamily="66"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Comic Sans MS" pitchFamily="66" charset="0"/>
                          <a:cs typeface="Arial" pitchFamily="34" charset="0"/>
                        </a:rPr>
                        <a:t>(</a:t>
                      </a:r>
                      <a:r>
                        <a:rPr kumimoji="0" lang="en-US" sz="2400" b="0" i="0" u="none" strike="noStrike" cap="none" normalizeH="0" baseline="0">
                          <a:ln>
                            <a:noFill/>
                          </a:ln>
                          <a:solidFill>
                            <a:schemeClr val="tx1"/>
                          </a:solidFill>
                          <a:effectLst/>
                          <a:latin typeface="Comic Sans MS" pitchFamily="66" charset="0"/>
                          <a:cs typeface="Arial" pitchFamily="34" charset="0"/>
                        </a:rPr>
                        <a:t>diversity</a:t>
                      </a:r>
                      <a:r>
                        <a:rPr kumimoji="0" lang="he-IL" sz="2400" b="0" i="0" u="none" strike="noStrike" cap="none" normalizeH="0" baseline="0">
                          <a:ln>
                            <a:noFill/>
                          </a:ln>
                          <a:solidFill>
                            <a:schemeClr val="tx1"/>
                          </a:solidFill>
                          <a:effectLst/>
                          <a:latin typeface="Comic Sans MS" pitchFamily="66" charset="0"/>
                          <a:cs typeface="Arial" pitchFamily="34" charset="0"/>
                        </a:rPr>
                        <a:t>)</a:t>
                      </a:r>
                      <a:endParaRPr kumimoji="0" lang="en-US" sz="2400" b="0" i="0" u="none" strike="noStrike" cap="none" normalizeH="0" baseline="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3600" b="1" i="1" u="none" strike="noStrike" cap="none" normalizeH="0" baseline="0" dirty="0">
                          <a:ln>
                            <a:noFill/>
                          </a:ln>
                          <a:solidFill>
                            <a:schemeClr val="tx1"/>
                          </a:solidFill>
                          <a:effectLst/>
                          <a:latin typeface="Comic Sans MS" pitchFamily="66" charset="0"/>
                          <a:cs typeface="Arial" pitchFamily="34" charset="0"/>
                        </a:rPr>
                        <a:t>ייצוג החברה</a:t>
                      </a:r>
                      <a:endParaRPr kumimoji="0" lang="en-US" sz="3600" b="1" i="1" u="none" strike="noStrike" cap="none" normalizeH="0" baseline="0" dirty="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10668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a:ln>
                            <a:noFill/>
                          </a:ln>
                          <a:solidFill>
                            <a:schemeClr val="tx1"/>
                          </a:solidFill>
                          <a:effectLst/>
                          <a:latin typeface="Comic Sans MS" pitchFamily="66" charset="0"/>
                          <a:cs typeface="Arial" pitchFamily="34" charset="0"/>
                        </a:rPr>
                        <a:t>סמכות </a:t>
                      </a:r>
                      <a:endParaRPr kumimoji="0" lang="en-US" sz="2800" b="0" i="0" u="none" strike="noStrike" cap="none" normalizeH="0" baseline="0">
                        <a:ln>
                          <a:noFill/>
                        </a:ln>
                        <a:solidFill>
                          <a:schemeClr val="tx1"/>
                        </a:solidFill>
                        <a:effectLst/>
                        <a:latin typeface="Comic Sans MS" pitchFamily="66"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Comic Sans MS" pitchFamily="66" charset="0"/>
                          <a:cs typeface="Arial" pitchFamily="34" charset="0"/>
                        </a:rPr>
                        <a:t>(</a:t>
                      </a:r>
                      <a:r>
                        <a:rPr kumimoji="0" lang="en-US" sz="2400" b="0" i="0" u="none" strike="noStrike" cap="none" normalizeH="0" baseline="0">
                          <a:ln>
                            <a:noFill/>
                          </a:ln>
                          <a:solidFill>
                            <a:schemeClr val="tx1"/>
                          </a:solidFill>
                          <a:effectLst/>
                          <a:latin typeface="Comic Sans MS" pitchFamily="66" charset="0"/>
                          <a:cs typeface="Arial" pitchFamily="34" charset="0"/>
                        </a:rPr>
                        <a:t>authority</a:t>
                      </a:r>
                      <a:r>
                        <a:rPr kumimoji="0" lang="he-IL" sz="2400" b="0" i="0" u="none" strike="noStrike" cap="none" normalizeH="0" baseline="0">
                          <a:ln>
                            <a:noFill/>
                          </a:ln>
                          <a:solidFill>
                            <a:schemeClr val="tx1"/>
                          </a:solidFill>
                          <a:effectLst/>
                          <a:latin typeface="Comic Sans MS" pitchFamily="66" charset="0"/>
                          <a:cs typeface="Arial" pitchFamily="34" charset="0"/>
                        </a:rPr>
                        <a:t>)</a:t>
                      </a:r>
                      <a:endParaRPr kumimoji="0" lang="en-US" sz="2400" b="0" i="0" u="none" strike="noStrike" cap="none" normalizeH="0" baseline="0">
                        <a:ln>
                          <a:noFill/>
                        </a:ln>
                        <a:solidFill>
                          <a:schemeClr val="tx1"/>
                        </a:solidFill>
                        <a:effectLst/>
                        <a:latin typeface="Comic Sans MS" pitchFamily="66"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dirty="0">
                          <a:ln>
                            <a:noFill/>
                          </a:ln>
                          <a:solidFill>
                            <a:schemeClr val="tx1"/>
                          </a:solidFill>
                          <a:effectLst/>
                          <a:latin typeface="Comic Sans MS" pitchFamily="66" charset="0"/>
                          <a:cs typeface="Arial" pitchFamily="34" charset="0"/>
                        </a:rPr>
                        <a:t>מכוונות</a:t>
                      </a:r>
                      <a:endParaRPr kumimoji="0" lang="en-US" sz="2800" b="0" i="0" u="none" strike="noStrike" cap="none" normalizeH="0" baseline="0" dirty="0">
                        <a:ln>
                          <a:noFill/>
                        </a:ln>
                        <a:solidFill>
                          <a:schemeClr val="tx1"/>
                        </a:solidFill>
                        <a:effectLst/>
                        <a:latin typeface="Comic Sans MS" pitchFamily="66"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Comic Sans MS" pitchFamily="66" charset="0"/>
                          <a:cs typeface="Arial" pitchFamily="34" charset="0"/>
                        </a:rPr>
                        <a:t>(</a:t>
                      </a:r>
                      <a:r>
                        <a:rPr kumimoji="0" lang="en-US" sz="2400" b="0" i="0" u="none" strike="noStrike" cap="none" normalizeH="0" baseline="0" dirty="0">
                          <a:ln>
                            <a:noFill/>
                          </a:ln>
                          <a:solidFill>
                            <a:schemeClr val="tx1"/>
                          </a:solidFill>
                          <a:effectLst/>
                          <a:latin typeface="Comic Sans MS" pitchFamily="66" charset="0"/>
                          <a:cs typeface="Arial" pitchFamily="34" charset="0"/>
                        </a:rPr>
                        <a:t>agency</a:t>
                      </a:r>
                      <a:r>
                        <a:rPr kumimoji="0" lang="he-IL" sz="2400" b="0" i="0" u="none" strike="noStrike" cap="none" normalizeH="0" baseline="0" dirty="0">
                          <a:ln>
                            <a:noFill/>
                          </a:ln>
                          <a:solidFill>
                            <a:schemeClr val="tx1"/>
                          </a:solidFill>
                          <a:effectLst/>
                          <a:latin typeface="Comic Sans MS" pitchFamily="66" charset="0"/>
                          <a:cs typeface="Arial" pitchFamily="34" charset="0"/>
                        </a:rPr>
                        <a:t>)</a:t>
                      </a:r>
                      <a:endParaRPr kumimoji="0" lang="en-US" sz="2400" b="0" i="0" u="none" strike="noStrike" cap="none" normalizeH="0" baseline="0" dirty="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3600" b="1" i="1" u="none" strike="noStrike" cap="none" normalizeH="0" baseline="0" dirty="0">
                          <a:ln>
                            <a:noFill/>
                          </a:ln>
                          <a:solidFill>
                            <a:schemeClr val="tx1"/>
                          </a:solidFill>
                          <a:effectLst/>
                          <a:latin typeface="Comic Sans MS" pitchFamily="66" charset="0"/>
                          <a:cs typeface="Arial" pitchFamily="34" charset="0"/>
                        </a:rPr>
                        <a:t>המאבק על כוח</a:t>
                      </a:r>
                      <a:endParaRPr kumimoji="0" lang="en-US" sz="3600" b="1" i="1" u="none" strike="noStrike" cap="none" normalizeH="0" baseline="0" dirty="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bl>
          </a:graphicData>
        </a:graphic>
      </p:graphicFrame>
      <p:sp>
        <p:nvSpPr>
          <p:cNvPr id="22" name="Slide Number Placeholder 6"/>
          <p:cNvSpPr>
            <a:spLocks noGrp="1"/>
          </p:cNvSpPr>
          <p:nvPr>
            <p:ph type="sldNum" sz="quarter" idx="12"/>
          </p:nvPr>
        </p:nvSpPr>
        <p:spPr/>
        <p:txBody>
          <a:bodyPr/>
          <a:lstStyle/>
          <a:p>
            <a:fld id="{56CE228C-F4F9-4DEC-ADDE-07A3803F7A95}" type="slidenum">
              <a:rPr lang="en-US"/>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371600" y="2667000"/>
            <a:ext cx="6400800" cy="1295400"/>
          </a:xfrm>
        </p:spPr>
        <p:txBody>
          <a:bodyPr/>
          <a:lstStyle/>
          <a:p>
            <a:r>
              <a:rPr lang="he-IL" dirty="0"/>
              <a:t>שיטות התערבות</a:t>
            </a:r>
            <a:br>
              <a:rPr lang="he-IL" dirty="0"/>
            </a:br>
            <a:r>
              <a:rPr lang="he-IL" dirty="0"/>
              <a:t>עם הקבוצה 2</a:t>
            </a:r>
            <a:endParaRPr lang="en-US" dirty="0"/>
          </a:p>
        </p:txBody>
      </p:sp>
      <p:sp>
        <p:nvSpPr>
          <p:cNvPr id="5" name="Rectangle 7"/>
          <p:cNvSpPr>
            <a:spLocks noGrp="1" noChangeArrowheads="1"/>
          </p:cNvSpPr>
          <p:nvPr>
            <p:ph type="sldNum" sz="quarter" idx="4"/>
          </p:nvPr>
        </p:nvSpPr>
        <p:spPr/>
        <p:txBody>
          <a:bodyPr/>
          <a:lstStyle/>
          <a:p>
            <a:fld id="{2F9F766F-8602-4A6A-92F7-AC8EC6A29E6E}" type="slidenum">
              <a:rPr lang="en-US"/>
              <a:pPr/>
              <a:t>113</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מציאת צורך</a:t>
            </a:r>
          </a:p>
        </p:txBody>
      </p:sp>
      <p:sp>
        <p:nvSpPr>
          <p:cNvPr id="3" name="Content Placeholder 2"/>
          <p:cNvSpPr>
            <a:spLocks noGrp="1"/>
          </p:cNvSpPr>
          <p:nvPr>
            <p:ph sz="half" idx="1"/>
          </p:nvPr>
        </p:nvSpPr>
        <p:spPr/>
        <p:txBody>
          <a:bodyPr/>
          <a:lstStyle/>
          <a:p>
            <a:r>
              <a:rPr lang="he-IL" b="1" dirty="0"/>
              <a:t>דרכי איסוף מידע</a:t>
            </a:r>
          </a:p>
          <a:p>
            <a:pPr lvl="1"/>
            <a:r>
              <a:rPr lang="he-IL" dirty="0"/>
              <a:t>הדרכה</a:t>
            </a:r>
          </a:p>
          <a:p>
            <a:pPr lvl="1"/>
            <a:r>
              <a:rPr lang="he-IL" dirty="0"/>
              <a:t>ראיונות</a:t>
            </a:r>
          </a:p>
          <a:p>
            <a:pPr lvl="1"/>
            <a:r>
              <a:rPr lang="he-IL" dirty="0"/>
              <a:t>סקר</a:t>
            </a:r>
          </a:p>
          <a:p>
            <a:pPr lvl="1"/>
            <a:r>
              <a:rPr lang="he-IL" dirty="0"/>
              <a:t>מיפוי צרכים</a:t>
            </a:r>
          </a:p>
        </p:txBody>
      </p:sp>
      <p:sp>
        <p:nvSpPr>
          <p:cNvPr id="5" name="Content Placeholder 4"/>
          <p:cNvSpPr>
            <a:spLocks noGrp="1"/>
          </p:cNvSpPr>
          <p:nvPr>
            <p:ph sz="half" idx="2"/>
          </p:nvPr>
        </p:nvSpPr>
        <p:spPr/>
        <p:txBody>
          <a:bodyPr/>
          <a:lstStyle/>
          <a:p>
            <a:r>
              <a:rPr lang="he-IL" b="1" dirty="0"/>
              <a:t>מקורות מידע</a:t>
            </a:r>
          </a:p>
          <a:p>
            <a:pPr lvl="1"/>
            <a:r>
              <a:rPr lang="he-IL" dirty="0"/>
              <a:t>מדריכה</a:t>
            </a:r>
          </a:p>
          <a:p>
            <a:pPr lvl="1"/>
            <a:r>
              <a:rPr lang="he-IL" dirty="0"/>
              <a:t>מנהלת</a:t>
            </a:r>
          </a:p>
          <a:p>
            <a:pPr lvl="1"/>
            <a:r>
              <a:rPr lang="he-IL" dirty="0"/>
              <a:t>אנשי צוות</a:t>
            </a:r>
          </a:p>
          <a:p>
            <a:pPr lvl="1"/>
            <a:r>
              <a:rPr lang="he-IL" dirty="0"/>
              <a:t>משתתפים פוטנציאליים</a:t>
            </a:r>
          </a:p>
          <a:p>
            <a:endParaRPr lang="he-IL" dirty="0"/>
          </a:p>
        </p:txBody>
      </p:sp>
      <p:sp>
        <p:nvSpPr>
          <p:cNvPr id="4" name="Slide Number Placeholder 3"/>
          <p:cNvSpPr>
            <a:spLocks noGrp="1"/>
          </p:cNvSpPr>
          <p:nvPr>
            <p:ph type="sldNum" sz="quarter" idx="12"/>
          </p:nvPr>
        </p:nvSpPr>
        <p:spPr/>
        <p:txBody>
          <a:bodyPr/>
          <a:lstStyle/>
          <a:p>
            <a:fld id="{B447F688-5E31-4464-9ECB-5B939438C3A2}"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a:t>היררכיית הצרכים</a:t>
            </a:r>
          </a:p>
        </p:txBody>
      </p:sp>
      <p:pic>
        <p:nvPicPr>
          <p:cNvPr id="1026" name="Picture 2" descr="C:\Users\USER\Documents\Partner on the Way\כלי עזר\Maslow's_Hierarchy_of_Needs_he.svg.png"/>
          <p:cNvPicPr>
            <a:picLocks noGrp="1" noChangeAspect="1" noChangeArrowheads="1"/>
          </p:cNvPicPr>
          <p:nvPr>
            <p:ph idx="1"/>
          </p:nvPr>
        </p:nvPicPr>
        <p:blipFill>
          <a:blip r:embed="rId2" cstate="print"/>
          <a:stretch>
            <a:fillRect/>
          </a:stretch>
        </p:blipFill>
        <p:spPr bwMode="auto">
          <a:xfrm>
            <a:off x="1524000" y="1752600"/>
            <a:ext cx="6019800" cy="4876800"/>
          </a:xfrm>
          <a:prstGeom prst="rect">
            <a:avLst/>
          </a:prstGeom>
          <a:noFill/>
        </p:spPr>
      </p:pic>
      <p:sp>
        <p:nvSpPr>
          <p:cNvPr id="4" name="Slide Number Placeholder 3"/>
          <p:cNvSpPr>
            <a:spLocks noGrp="1"/>
          </p:cNvSpPr>
          <p:nvPr>
            <p:ph type="sldNum" sz="quarter" idx="12"/>
          </p:nvPr>
        </p:nvSpPr>
        <p:spPr/>
        <p:txBody>
          <a:bodyPr/>
          <a:lstStyle/>
          <a:p>
            <a:fld id="{B447F688-5E31-4464-9ECB-5B939438C3A2}" type="slidenum">
              <a:rPr lang="en-US" smtClean="0"/>
              <a:pPr/>
              <a:t>13</a:t>
            </a:fld>
            <a:endParaRPr lang="en-US"/>
          </a:p>
        </p:txBody>
      </p:sp>
      <p:sp>
        <p:nvSpPr>
          <p:cNvPr id="6" name="Flowchart: Punched Tape 5"/>
          <p:cNvSpPr/>
          <p:nvPr/>
        </p:nvSpPr>
        <p:spPr bwMode="auto">
          <a:xfrm>
            <a:off x="609600" y="381000"/>
            <a:ext cx="2209800" cy="1143000"/>
          </a:xfrm>
          <a:prstGeom prst="flowChartPunchedTape">
            <a:avLst/>
          </a:prstGeom>
          <a:solidFill>
            <a:srgbClr val="5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a:r>
              <a:rPr lang="he-IL" b="1" dirty="0">
                <a:solidFill>
                  <a:schemeClr val="tx2">
                    <a:lumMod val="20000"/>
                    <a:lumOff val="80000"/>
                  </a:schemeClr>
                </a:solidFill>
              </a:rPr>
              <a:t>מעקף קטן:</a:t>
            </a:r>
          </a:p>
          <a:p>
            <a:pPr algn="ctr"/>
            <a:r>
              <a:rPr lang="he-IL" b="1" dirty="0">
                <a:solidFill>
                  <a:schemeClr val="tx2">
                    <a:lumMod val="20000"/>
                    <a:lumOff val="80000"/>
                  </a:schemeClr>
                </a:solidFill>
              </a:rPr>
              <a:t>ניזכר רגע במסלו</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גודל קבוצה</a:t>
            </a:r>
          </a:p>
        </p:txBody>
      </p:sp>
      <p:sp>
        <p:nvSpPr>
          <p:cNvPr id="3" name="Content Placeholder 2"/>
          <p:cNvSpPr>
            <a:spLocks noGrp="1"/>
          </p:cNvSpPr>
          <p:nvPr>
            <p:ph idx="1"/>
          </p:nvPr>
        </p:nvSpPr>
        <p:spPr/>
        <p:txBody>
          <a:bodyPr/>
          <a:lstStyle/>
          <a:p>
            <a:r>
              <a:rPr lang="he-IL" dirty="0"/>
              <a:t>קבוצה קטנה </a:t>
            </a:r>
          </a:p>
          <a:p>
            <a:pPr lvl="1"/>
            <a:r>
              <a:rPr lang="he-IL" dirty="0"/>
              <a:t>3 עד 12</a:t>
            </a:r>
          </a:p>
          <a:p>
            <a:r>
              <a:rPr lang="he-IL" dirty="0"/>
              <a:t>קבוצת ביניים</a:t>
            </a:r>
          </a:p>
          <a:p>
            <a:pPr lvl="1"/>
            <a:r>
              <a:rPr lang="he-IL" dirty="0"/>
              <a:t>13 עד 25</a:t>
            </a:r>
          </a:p>
          <a:p>
            <a:r>
              <a:rPr lang="he-IL" dirty="0"/>
              <a:t>קבוצה גדולה </a:t>
            </a:r>
          </a:p>
          <a:p>
            <a:pPr lvl="1"/>
            <a:r>
              <a:rPr lang="he-IL" dirty="0"/>
              <a:t>גדול מ-26</a:t>
            </a:r>
          </a:p>
        </p:txBody>
      </p:sp>
      <p:sp>
        <p:nvSpPr>
          <p:cNvPr id="4" name="Slide Number Placeholder 3"/>
          <p:cNvSpPr>
            <a:spLocks noGrp="1"/>
          </p:cNvSpPr>
          <p:nvPr>
            <p:ph type="sldNum" sz="quarter" idx="12"/>
          </p:nvPr>
        </p:nvSpPr>
        <p:spPr/>
        <p:txBody>
          <a:bodyPr/>
          <a:lstStyle/>
          <a:p>
            <a:fld id="{B447F688-5E31-4464-9ECB-5B939438C3A2}"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גישת ההנחיה</a:t>
            </a:r>
            <a:endParaRPr lang="he-IL" sz="3200" u="none" dirty="0"/>
          </a:p>
        </p:txBody>
      </p:sp>
      <p:sp>
        <p:nvSpPr>
          <p:cNvPr id="3" name="Content Placeholder 2"/>
          <p:cNvSpPr>
            <a:spLocks noGrp="1"/>
          </p:cNvSpPr>
          <p:nvPr>
            <p:ph idx="1"/>
          </p:nvPr>
        </p:nvSpPr>
        <p:spPr/>
        <p:txBody>
          <a:bodyPr/>
          <a:lstStyle/>
          <a:p>
            <a:r>
              <a:rPr lang="he-IL" dirty="0"/>
              <a:t>גישת ההנחיה היא שיטת ההתערבות</a:t>
            </a:r>
          </a:p>
          <a:p>
            <a:r>
              <a:rPr lang="he-IL" dirty="0"/>
              <a:t>גישות נפוצות</a:t>
            </a:r>
          </a:p>
          <a:p>
            <a:pPr lvl="1"/>
            <a:r>
              <a:rPr lang="he-IL" dirty="0" err="1"/>
              <a:t>תמיכתית</a:t>
            </a:r>
            <a:endParaRPr lang="he-IL" dirty="0"/>
          </a:p>
          <a:p>
            <a:pPr lvl="1"/>
            <a:r>
              <a:rPr lang="he-IL" dirty="0" err="1"/>
              <a:t>פסיכודינמית</a:t>
            </a:r>
            <a:endParaRPr lang="he-IL" dirty="0"/>
          </a:p>
          <a:p>
            <a:pPr lvl="1"/>
            <a:r>
              <a:rPr lang="he-IL" dirty="0"/>
              <a:t>פסיכו-חינוכית</a:t>
            </a:r>
          </a:p>
          <a:p>
            <a:pPr lvl="1"/>
            <a:r>
              <a:rPr lang="he-IL" dirty="0"/>
              <a:t>התנהגותית/קוגניטיבית</a:t>
            </a:r>
          </a:p>
        </p:txBody>
      </p:sp>
      <p:sp>
        <p:nvSpPr>
          <p:cNvPr id="4" name="Slide Number Placeholder 3"/>
          <p:cNvSpPr>
            <a:spLocks noGrp="1"/>
          </p:cNvSpPr>
          <p:nvPr>
            <p:ph type="sldNum" sz="quarter" idx="12"/>
          </p:nvPr>
        </p:nvSpPr>
        <p:spPr/>
        <p:txBody>
          <a:bodyPr/>
          <a:lstStyle/>
          <a:p>
            <a:fld id="{B447F688-5E31-4464-9ECB-5B939438C3A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he-IL" dirty="0"/>
              <a:t>תרגיל: תכנון קבוצה</a:t>
            </a:r>
            <a:endParaRPr lang="en-US" dirty="0"/>
          </a:p>
        </p:txBody>
      </p:sp>
      <p:sp>
        <p:nvSpPr>
          <p:cNvPr id="112643" name="Rectangle 3"/>
          <p:cNvSpPr>
            <a:spLocks noGrp="1" noChangeArrowheads="1"/>
          </p:cNvSpPr>
          <p:nvPr>
            <p:ph idx="1"/>
          </p:nvPr>
        </p:nvSpPr>
        <p:spPr>
          <a:xfrm>
            <a:off x="685800" y="1828800"/>
            <a:ext cx="7696200" cy="4191000"/>
          </a:xfrm>
        </p:spPr>
        <p:txBody>
          <a:bodyPr/>
          <a:lstStyle/>
          <a:p>
            <a:pPr marL="609600" indent="-609600"/>
            <a:r>
              <a:rPr lang="he-IL" dirty="0"/>
              <a:t>הגדר</a:t>
            </a:r>
          </a:p>
          <a:p>
            <a:pPr marL="990600" lvl="1" indent="-533400">
              <a:buFontTx/>
              <a:buAutoNum type="arabicPeriod"/>
            </a:pPr>
            <a:r>
              <a:rPr lang="he-IL" dirty="0"/>
              <a:t>אוכלוסיית היעד</a:t>
            </a:r>
          </a:p>
          <a:p>
            <a:pPr marL="990600" lvl="1" indent="-533400">
              <a:buFontTx/>
              <a:buAutoNum type="arabicPeriod"/>
            </a:pPr>
            <a:r>
              <a:rPr lang="he-IL" dirty="0"/>
              <a:t>הצורך</a:t>
            </a:r>
          </a:p>
          <a:p>
            <a:pPr marL="990600" lvl="1" indent="-533400">
              <a:buFontTx/>
              <a:buAutoNum type="arabicPeriod"/>
            </a:pPr>
            <a:r>
              <a:rPr lang="he-IL" dirty="0"/>
              <a:t>מטרת הקבוצה</a:t>
            </a:r>
          </a:p>
          <a:p>
            <a:pPr marL="990600" lvl="1" indent="-533400">
              <a:buFontTx/>
              <a:buAutoNum type="arabicPeriod"/>
            </a:pPr>
            <a:r>
              <a:rPr lang="he-IL" dirty="0"/>
              <a:t>מסגרת הקבוצה</a:t>
            </a:r>
          </a:p>
          <a:p>
            <a:pPr marL="990600" lvl="1" indent="-533400">
              <a:buFontTx/>
              <a:buAutoNum type="arabicPeriod"/>
            </a:pPr>
            <a:r>
              <a:rPr lang="he-IL" dirty="0"/>
              <a:t>מנחי הקבוצה</a:t>
            </a:r>
          </a:p>
          <a:p>
            <a:pPr marL="990600" lvl="1" indent="-533400">
              <a:buFontTx/>
              <a:buAutoNum type="arabicPeriod"/>
            </a:pPr>
            <a:r>
              <a:rPr lang="he-IL" dirty="0"/>
              <a:t>גישת ההנחיה</a:t>
            </a:r>
          </a:p>
          <a:p>
            <a:pPr marL="990600" lvl="1" indent="-533400">
              <a:buFontTx/>
              <a:buAutoNum type="arabicPeriod"/>
            </a:pPr>
            <a:r>
              <a:rPr lang="he-IL" dirty="0"/>
              <a:t>המשתתפים</a:t>
            </a:r>
            <a:endParaRPr lang="en-US" dirty="0"/>
          </a:p>
        </p:txBody>
      </p:sp>
      <p:sp>
        <p:nvSpPr>
          <p:cNvPr id="5" name="Slide Number Placeholder 5"/>
          <p:cNvSpPr>
            <a:spLocks noGrp="1"/>
          </p:cNvSpPr>
          <p:nvPr>
            <p:ph type="sldNum" sz="quarter" idx="12"/>
          </p:nvPr>
        </p:nvSpPr>
        <p:spPr/>
        <p:txBody>
          <a:bodyPr/>
          <a:lstStyle/>
          <a:p>
            <a:fld id="{7FDE64E5-2DC3-4BE5-843D-4D8C36160873}" type="slidenum">
              <a:rPr lang="en-US"/>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Image result for woman question mark"/>
          <p:cNvPicPr>
            <a:picLocks noChangeAspect="1" noChangeArrowheads="1"/>
          </p:cNvPicPr>
          <p:nvPr/>
        </p:nvPicPr>
        <p:blipFill>
          <a:blip r:embed="rId3" cstate="print"/>
          <a:srcRect/>
          <a:stretch>
            <a:fillRect/>
          </a:stretch>
        </p:blipFill>
        <p:spPr bwMode="auto">
          <a:xfrm>
            <a:off x="0" y="1524000"/>
            <a:ext cx="9144000" cy="5010325"/>
          </a:xfrm>
          <a:prstGeom prst="rect">
            <a:avLst/>
          </a:prstGeom>
          <a:noFill/>
        </p:spPr>
      </p:pic>
      <p:sp>
        <p:nvSpPr>
          <p:cNvPr id="130050" name="Rectangle 2"/>
          <p:cNvSpPr>
            <a:spLocks noGrp="1" noChangeArrowheads="1"/>
          </p:cNvSpPr>
          <p:nvPr>
            <p:ph type="title"/>
          </p:nvPr>
        </p:nvSpPr>
        <p:spPr/>
        <p:txBody>
          <a:bodyPr/>
          <a:lstStyle/>
          <a:p>
            <a:r>
              <a:rPr lang="he-IL"/>
              <a:t>הרכבת קבוצה</a:t>
            </a:r>
            <a:endParaRPr lang="en-US"/>
          </a:p>
        </p:txBody>
      </p:sp>
      <p:sp>
        <p:nvSpPr>
          <p:cNvPr id="130051" name="Rectangle 3"/>
          <p:cNvSpPr>
            <a:spLocks noGrp="1" noChangeArrowheads="1"/>
          </p:cNvSpPr>
          <p:nvPr>
            <p:ph idx="1"/>
          </p:nvPr>
        </p:nvSpPr>
        <p:spPr>
          <a:xfrm>
            <a:off x="0" y="1828800"/>
            <a:ext cx="4267200" cy="3657600"/>
          </a:xfrm>
        </p:spPr>
        <p:txBody>
          <a:bodyPr/>
          <a:lstStyle/>
          <a:p>
            <a:r>
              <a:rPr lang="he-IL" dirty="0"/>
              <a:t>דילמות מרכזיות:</a:t>
            </a:r>
          </a:p>
          <a:p>
            <a:pPr lvl="1"/>
            <a:r>
              <a:rPr lang="he-IL" dirty="0"/>
              <a:t>מספר משתתפים</a:t>
            </a:r>
          </a:p>
          <a:p>
            <a:pPr lvl="1"/>
            <a:r>
              <a:rPr lang="he-IL" dirty="0"/>
              <a:t>הומוגני/הטרוגני</a:t>
            </a:r>
          </a:p>
          <a:p>
            <a:pPr lvl="1"/>
            <a:r>
              <a:rPr lang="he-IL" dirty="0"/>
              <a:t>כוחות בונים/הרסניים</a:t>
            </a:r>
          </a:p>
          <a:p>
            <a:pPr lvl="1"/>
            <a:r>
              <a:rPr lang="he-IL" dirty="0"/>
              <a:t>פתוח/סגור למשתתפים</a:t>
            </a:r>
          </a:p>
          <a:p>
            <a:pPr lvl="1"/>
            <a:r>
              <a:rPr lang="he-IL" dirty="0"/>
              <a:t>הכנה לקבוצה</a:t>
            </a:r>
          </a:p>
          <a:p>
            <a:pPr lvl="1"/>
            <a:r>
              <a:rPr lang="he-IL" dirty="0"/>
              <a:t>בחירת משתתפים</a:t>
            </a:r>
          </a:p>
          <a:p>
            <a:pPr lvl="1"/>
            <a:endParaRPr lang="en-US" dirty="0"/>
          </a:p>
        </p:txBody>
      </p:sp>
      <p:sp>
        <p:nvSpPr>
          <p:cNvPr id="5" name="Slide Number Placeholder 5"/>
          <p:cNvSpPr>
            <a:spLocks noGrp="1"/>
          </p:cNvSpPr>
          <p:nvPr>
            <p:ph type="sldNum" sz="quarter" idx="12"/>
          </p:nvPr>
        </p:nvSpPr>
        <p:spPr/>
        <p:txBody>
          <a:bodyPr/>
          <a:lstStyle/>
          <a:p>
            <a:fld id="{25824099-D774-4896-99F9-ABBC45E2EA1E}" type="slidenum">
              <a:rPr lang="en-US"/>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ctrTitle"/>
          </p:nvPr>
        </p:nvSpPr>
        <p:spPr/>
        <p:txBody>
          <a:bodyPr/>
          <a:lstStyle/>
          <a:p>
            <a:r>
              <a:rPr lang="he-IL" dirty="0"/>
              <a:t>בחירת משתתפים</a:t>
            </a:r>
            <a:endParaRPr lang="en-US" dirty="0"/>
          </a:p>
        </p:txBody>
      </p:sp>
      <p:sp>
        <p:nvSpPr>
          <p:cNvPr id="5" name="Rectangle 7"/>
          <p:cNvSpPr>
            <a:spLocks noGrp="1" noChangeArrowheads="1"/>
          </p:cNvSpPr>
          <p:nvPr>
            <p:ph type="sldNum" sz="quarter" idx="4"/>
          </p:nvPr>
        </p:nvSpPr>
        <p:spPr/>
        <p:txBody>
          <a:bodyPr/>
          <a:lstStyle/>
          <a:p>
            <a:fld id="{4148E217-29BB-4F10-8FA6-16A302264B0B}"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0" y="1752600"/>
            <a:ext cx="3581400" cy="1905000"/>
          </a:xfrm>
          <a:ln>
            <a:noFill/>
          </a:ln>
        </p:spPr>
        <p:txBody>
          <a:bodyPr/>
          <a:lstStyle/>
          <a:p>
            <a:pPr algn="r"/>
            <a:r>
              <a:rPr lang="he-IL" sz="3200" u="none" dirty="0">
                <a:solidFill>
                  <a:schemeClr val="tx2">
                    <a:lumMod val="20000"/>
                    <a:lumOff val="80000"/>
                  </a:schemeClr>
                </a:solidFill>
                <a:cs typeface="+mn-cs"/>
              </a:rPr>
              <a:t>בחירת משתתפים </a:t>
            </a:r>
            <a:br>
              <a:rPr lang="he-IL" sz="2400" u="none" dirty="0">
                <a:solidFill>
                  <a:schemeClr val="tx2">
                    <a:lumMod val="20000"/>
                    <a:lumOff val="80000"/>
                  </a:schemeClr>
                </a:solidFill>
                <a:cs typeface="+mn-cs"/>
              </a:rPr>
            </a:br>
            <a:br>
              <a:rPr lang="he-IL" sz="2400" u="none" dirty="0">
                <a:solidFill>
                  <a:schemeClr val="tx2">
                    <a:lumMod val="20000"/>
                    <a:lumOff val="80000"/>
                  </a:schemeClr>
                </a:solidFill>
                <a:cs typeface="+mn-cs"/>
              </a:rPr>
            </a:br>
            <a:r>
              <a:rPr lang="he-IL" sz="2400" u="none" dirty="0">
                <a:solidFill>
                  <a:schemeClr val="tx2">
                    <a:lumMod val="20000"/>
                    <a:lumOff val="80000"/>
                  </a:schemeClr>
                </a:solidFill>
                <a:cs typeface="+mn-cs"/>
              </a:rPr>
              <a:t>ע"פ שאלון התאמה (ניסיוני) </a:t>
            </a:r>
            <a:r>
              <a:rPr lang="he-IL" sz="2000" b="0" u="none" dirty="0">
                <a:solidFill>
                  <a:schemeClr val="tx2">
                    <a:lumMod val="20000"/>
                    <a:lumOff val="80000"/>
                  </a:schemeClr>
                </a:solidFill>
                <a:cs typeface="+mn-cs"/>
              </a:rPr>
              <a:t>רבקה מושונוב &amp;</a:t>
            </a:r>
            <a:r>
              <a:rPr lang="en-US" sz="2000" b="0" u="none" dirty="0">
                <a:solidFill>
                  <a:schemeClr val="tx2">
                    <a:lumMod val="20000"/>
                    <a:lumOff val="80000"/>
                  </a:schemeClr>
                </a:solidFill>
                <a:cs typeface="+mn-cs"/>
              </a:rPr>
              <a:t> </a:t>
            </a:r>
            <a:r>
              <a:rPr lang="he-IL" sz="2000" b="0" u="none" dirty="0">
                <a:solidFill>
                  <a:schemeClr val="tx2">
                    <a:lumMod val="20000"/>
                    <a:lumOff val="80000"/>
                  </a:schemeClr>
                </a:solidFill>
                <a:cs typeface="+mn-cs"/>
              </a:rPr>
              <a:t>דניאל ווייסהוט</a:t>
            </a:r>
          </a:p>
        </p:txBody>
      </p:sp>
      <p:sp>
        <p:nvSpPr>
          <p:cNvPr id="3" name="Slide Number Placeholder 2"/>
          <p:cNvSpPr>
            <a:spLocks noGrp="1"/>
          </p:cNvSpPr>
          <p:nvPr>
            <p:ph type="sldNum" sz="quarter" idx="12"/>
          </p:nvPr>
        </p:nvSpPr>
        <p:spPr/>
        <p:txBody>
          <a:bodyPr/>
          <a:lstStyle/>
          <a:p>
            <a:fld id="{CD0F79BD-B2F0-451C-B845-9819836C8B1E}" type="slidenum">
              <a:rPr lang="en-US" smtClean="0"/>
              <a:pPr/>
              <a:t>19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 y="0"/>
            <a:ext cx="5354281"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p:txBody>
          <a:bodyPr/>
          <a:lstStyle/>
          <a:p>
            <a:r>
              <a:rPr lang="he-IL" dirty="0"/>
              <a:t>פתיחת קבוצה</a:t>
            </a:r>
            <a:endParaRPr lang="en-US" dirty="0"/>
          </a:p>
        </p:txBody>
      </p:sp>
      <p:sp>
        <p:nvSpPr>
          <p:cNvPr id="5" name="Rectangle 7"/>
          <p:cNvSpPr>
            <a:spLocks noGrp="1" noChangeArrowheads="1"/>
          </p:cNvSpPr>
          <p:nvPr>
            <p:ph type="sldNum" sz="quarter" idx="4"/>
          </p:nvPr>
        </p:nvSpPr>
        <p:spPr/>
        <p:txBody>
          <a:bodyPr/>
          <a:lstStyle/>
          <a:p>
            <a:fld id="{78501002-3BF4-4A64-AC89-9F910B015B5F}"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he-IL"/>
              <a:t>בחירת משתתפים</a:t>
            </a:r>
            <a:endParaRPr lang="en-US"/>
          </a:p>
        </p:txBody>
      </p:sp>
      <p:sp>
        <p:nvSpPr>
          <p:cNvPr id="124931" name="Rectangle 3"/>
          <p:cNvSpPr>
            <a:spLocks noGrp="1" noChangeArrowheads="1"/>
          </p:cNvSpPr>
          <p:nvPr>
            <p:ph idx="1"/>
          </p:nvPr>
        </p:nvSpPr>
        <p:spPr/>
        <p:txBody>
          <a:bodyPr/>
          <a:lstStyle/>
          <a:p>
            <a:r>
              <a:rPr lang="he-IL"/>
              <a:t>גורמים אותם יש לקחת בחשבון:</a:t>
            </a:r>
          </a:p>
          <a:p>
            <a:pPr lvl="1"/>
            <a:r>
              <a:rPr lang="he-IL"/>
              <a:t>מוטיבציה</a:t>
            </a:r>
          </a:p>
          <a:p>
            <a:pPr lvl="1"/>
            <a:r>
              <a:rPr lang="he-IL"/>
              <a:t>מודעות</a:t>
            </a:r>
          </a:p>
          <a:p>
            <a:pPr lvl="1"/>
            <a:r>
              <a:rPr lang="he-IL"/>
              <a:t>יחסים בין-אישיים</a:t>
            </a:r>
          </a:p>
          <a:p>
            <a:pPr lvl="1"/>
            <a:r>
              <a:rPr lang="he-IL"/>
              <a:t>ניסיון קודם</a:t>
            </a:r>
          </a:p>
          <a:p>
            <a:pPr lvl="1"/>
            <a:r>
              <a:rPr lang="he-IL"/>
              <a:t>התמדה</a:t>
            </a:r>
          </a:p>
          <a:p>
            <a:pPr lvl="1" algn="l">
              <a:buFontTx/>
              <a:buNone/>
            </a:pPr>
            <a:endParaRPr lang="en-US"/>
          </a:p>
        </p:txBody>
      </p:sp>
      <p:sp>
        <p:nvSpPr>
          <p:cNvPr id="6" name="Slide Number Placeholder 5"/>
          <p:cNvSpPr>
            <a:spLocks noGrp="1"/>
          </p:cNvSpPr>
          <p:nvPr>
            <p:ph type="sldNum" sz="quarter" idx="12"/>
          </p:nvPr>
        </p:nvSpPr>
        <p:spPr/>
        <p:txBody>
          <a:bodyPr/>
          <a:lstStyle/>
          <a:p>
            <a:fld id="{DB50CFB9-BE0C-48E3-B282-9A2C7124AC49}" type="slidenum">
              <a:rPr lang="en-US"/>
              <a:pPr/>
              <a:t>20</a:t>
            </a:fld>
            <a:endParaRPr lang="en-US"/>
          </a:p>
        </p:txBody>
      </p:sp>
      <p:sp>
        <p:nvSpPr>
          <p:cNvPr id="124932" name="Text Box 4"/>
          <p:cNvSpPr txBox="1">
            <a:spLocks noChangeArrowheads="1"/>
          </p:cNvSpPr>
          <p:nvPr/>
        </p:nvSpPr>
        <p:spPr bwMode="auto">
          <a:xfrm>
            <a:off x="1219200" y="6172200"/>
            <a:ext cx="6705600" cy="396875"/>
          </a:xfrm>
          <a:prstGeom prst="rect">
            <a:avLst/>
          </a:prstGeom>
          <a:noFill/>
          <a:ln w="9525">
            <a:noFill/>
            <a:miter lim="800000"/>
            <a:headEnd/>
            <a:tailEnd/>
          </a:ln>
          <a:effectLst/>
        </p:spPr>
        <p:txBody>
          <a:bodyPr>
            <a:spAutoFit/>
          </a:bodyPr>
          <a:lstStyle/>
          <a:p>
            <a:pPr rtl="1">
              <a:spcBef>
                <a:spcPct val="50000"/>
              </a:spcBef>
            </a:pPr>
            <a:r>
              <a:rPr lang="he-IL" sz="2000" dirty="0"/>
              <a:t>מתוך: שאלון התאמה (ניסיוני) - רבקה </a:t>
            </a:r>
            <a:r>
              <a:rPr lang="he-IL" sz="2000" dirty="0" err="1"/>
              <a:t>מושונוב</a:t>
            </a:r>
            <a:r>
              <a:rPr lang="he-IL" sz="2000" dirty="0"/>
              <a:t> &amp;</a:t>
            </a:r>
            <a:r>
              <a:rPr lang="en-US" sz="2000" dirty="0"/>
              <a:t> </a:t>
            </a:r>
            <a:r>
              <a:rPr lang="he-IL" sz="2000" dirty="0"/>
              <a:t>דניאל ווייסהוט</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9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9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93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he-IL" u="none"/>
              <a:t>בחירת המשתתפים:</a:t>
            </a:r>
            <a:r>
              <a:rPr lang="he-IL"/>
              <a:t> מוטיבציה</a:t>
            </a:r>
            <a:endParaRPr lang="en-US"/>
          </a:p>
        </p:txBody>
      </p:sp>
      <p:sp>
        <p:nvSpPr>
          <p:cNvPr id="114691" name="Rectangle 3"/>
          <p:cNvSpPr>
            <a:spLocks noGrp="1" noChangeArrowheads="1"/>
          </p:cNvSpPr>
          <p:nvPr>
            <p:ph idx="1"/>
          </p:nvPr>
        </p:nvSpPr>
        <p:spPr>
          <a:xfrm>
            <a:off x="304800" y="1828800"/>
            <a:ext cx="8229600" cy="4114800"/>
          </a:xfrm>
        </p:spPr>
        <p:txBody>
          <a:bodyPr/>
          <a:lstStyle/>
          <a:p>
            <a:pPr>
              <a:buFontTx/>
              <a:buNone/>
            </a:pPr>
            <a:endParaRPr lang="he-IL" b="1" i="1" u="sng"/>
          </a:p>
          <a:p>
            <a:r>
              <a:rPr lang="he-IL"/>
              <a:t>באיזו מידה: </a:t>
            </a:r>
          </a:p>
          <a:p>
            <a:pPr lvl="1"/>
            <a:r>
              <a:rPr lang="he-IL"/>
              <a:t>יש לאדם מוטיבציה רלוונטית להצטרף לקבוצה?</a:t>
            </a:r>
          </a:p>
          <a:p>
            <a:pPr lvl="1"/>
            <a:r>
              <a:rPr lang="he-IL"/>
              <a:t>יש לאדם אמונה שהקבוצה תתרום לו?</a:t>
            </a:r>
          </a:p>
          <a:p>
            <a:endParaRPr lang="en-US" b="1" i="1"/>
          </a:p>
        </p:txBody>
      </p:sp>
      <p:sp>
        <p:nvSpPr>
          <p:cNvPr id="5" name="Slide Number Placeholder 5"/>
          <p:cNvSpPr>
            <a:spLocks noGrp="1"/>
          </p:cNvSpPr>
          <p:nvPr>
            <p:ph type="sldNum" sz="quarter" idx="12"/>
          </p:nvPr>
        </p:nvSpPr>
        <p:spPr/>
        <p:txBody>
          <a:bodyPr/>
          <a:lstStyle/>
          <a:p>
            <a:fld id="{2FB0E02E-3128-4739-B28F-BF7E16D7D928}"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he-IL" u="none"/>
              <a:t>בחירת המשתתפים:</a:t>
            </a:r>
            <a:r>
              <a:rPr lang="he-IL"/>
              <a:t> </a:t>
            </a:r>
            <a:br>
              <a:rPr lang="he-IL"/>
            </a:br>
            <a:r>
              <a:rPr lang="he-IL"/>
              <a:t>מודעות</a:t>
            </a:r>
            <a:endParaRPr lang="en-US"/>
          </a:p>
        </p:txBody>
      </p:sp>
      <p:sp>
        <p:nvSpPr>
          <p:cNvPr id="120835" name="Rectangle 3"/>
          <p:cNvSpPr>
            <a:spLocks noGrp="1" noChangeArrowheads="1"/>
          </p:cNvSpPr>
          <p:nvPr>
            <p:ph idx="1"/>
          </p:nvPr>
        </p:nvSpPr>
        <p:spPr>
          <a:xfrm>
            <a:off x="609600" y="1828800"/>
            <a:ext cx="7848600" cy="4114800"/>
          </a:xfrm>
        </p:spPr>
        <p:txBody>
          <a:bodyPr/>
          <a:lstStyle/>
          <a:p>
            <a:pPr>
              <a:buFontTx/>
              <a:buNone/>
            </a:pPr>
            <a:endParaRPr lang="he-IL" b="1" i="1" u="sng"/>
          </a:p>
          <a:p>
            <a:r>
              <a:rPr lang="he-IL"/>
              <a:t>באיזו מידה: </a:t>
            </a:r>
          </a:p>
          <a:p>
            <a:pPr lvl="1"/>
            <a:r>
              <a:rPr lang="he-IL"/>
              <a:t>יש לאדם הבנה לגבי תהליכים פסיכולוגיים?</a:t>
            </a:r>
          </a:p>
          <a:p>
            <a:pPr lvl="1"/>
            <a:r>
              <a:rPr lang="he-IL"/>
              <a:t>יש לאדם תובנה לגבי עצמו?</a:t>
            </a:r>
          </a:p>
          <a:p>
            <a:endParaRPr lang="en-US" b="1" i="1"/>
          </a:p>
        </p:txBody>
      </p:sp>
      <p:sp>
        <p:nvSpPr>
          <p:cNvPr id="5" name="Slide Number Placeholder 5"/>
          <p:cNvSpPr>
            <a:spLocks noGrp="1"/>
          </p:cNvSpPr>
          <p:nvPr>
            <p:ph type="sldNum" sz="quarter" idx="12"/>
          </p:nvPr>
        </p:nvSpPr>
        <p:spPr/>
        <p:txBody>
          <a:bodyPr/>
          <a:lstStyle/>
          <a:p>
            <a:fld id="{74DB2056-C167-48B6-A9E4-D01049A6F554}"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he-IL" u="none"/>
              <a:t>בחירת המשתתפים:</a:t>
            </a:r>
            <a:r>
              <a:rPr lang="he-IL"/>
              <a:t> </a:t>
            </a:r>
            <a:br>
              <a:rPr lang="he-IL"/>
            </a:br>
            <a:r>
              <a:rPr lang="he-IL"/>
              <a:t>יחסים בין-אישיים</a:t>
            </a:r>
            <a:endParaRPr lang="en-US" u="none"/>
          </a:p>
        </p:txBody>
      </p:sp>
      <p:sp>
        <p:nvSpPr>
          <p:cNvPr id="122883" name="Rectangle 3"/>
          <p:cNvSpPr>
            <a:spLocks noGrp="1" noChangeArrowheads="1"/>
          </p:cNvSpPr>
          <p:nvPr>
            <p:ph idx="1"/>
          </p:nvPr>
        </p:nvSpPr>
        <p:spPr>
          <a:xfrm>
            <a:off x="533400" y="1828800"/>
            <a:ext cx="8001000" cy="3657600"/>
          </a:xfrm>
        </p:spPr>
        <p:txBody>
          <a:bodyPr/>
          <a:lstStyle/>
          <a:p>
            <a:pPr>
              <a:lnSpc>
                <a:spcPct val="90000"/>
              </a:lnSpc>
            </a:pPr>
            <a:endParaRPr lang="he-IL"/>
          </a:p>
          <a:p>
            <a:pPr>
              <a:lnSpc>
                <a:spcPct val="90000"/>
              </a:lnSpc>
            </a:pPr>
            <a:r>
              <a:rPr lang="he-IL"/>
              <a:t>באיזו מידה:</a:t>
            </a:r>
          </a:p>
          <a:p>
            <a:pPr lvl="1">
              <a:lnSpc>
                <a:spcPct val="90000"/>
              </a:lnSpc>
            </a:pPr>
            <a:r>
              <a:rPr lang="he-IL"/>
              <a:t>יצר האדם קשר חיובי במפגש היכרות?</a:t>
            </a:r>
          </a:p>
          <a:p>
            <a:pPr lvl="1">
              <a:lnSpc>
                <a:spcPct val="90000"/>
              </a:lnSpc>
            </a:pPr>
            <a:r>
              <a:rPr lang="he-IL"/>
              <a:t>לאדם יכולות להתבטא מילולית מחד ולהיות קשוב לזולת מאידך?</a:t>
            </a:r>
          </a:p>
        </p:txBody>
      </p:sp>
      <p:sp>
        <p:nvSpPr>
          <p:cNvPr id="5" name="Slide Number Placeholder 5"/>
          <p:cNvSpPr>
            <a:spLocks noGrp="1"/>
          </p:cNvSpPr>
          <p:nvPr>
            <p:ph type="sldNum" sz="quarter" idx="12"/>
          </p:nvPr>
        </p:nvSpPr>
        <p:spPr/>
        <p:txBody>
          <a:bodyPr/>
          <a:lstStyle/>
          <a:p>
            <a:fld id="{8E78E2DB-8C2F-43D0-93AD-4317F0F3A0C8}"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he-IL" u="none"/>
              <a:t>בחירת המשתתפים:</a:t>
            </a:r>
            <a:r>
              <a:rPr lang="he-IL"/>
              <a:t> </a:t>
            </a:r>
            <a:br>
              <a:rPr lang="he-IL"/>
            </a:br>
            <a:r>
              <a:rPr lang="he-IL"/>
              <a:t>ניסיון קודם</a:t>
            </a:r>
            <a:endParaRPr lang="en-US" u="none"/>
          </a:p>
        </p:txBody>
      </p:sp>
      <p:sp>
        <p:nvSpPr>
          <p:cNvPr id="116739" name="Rectangle 3"/>
          <p:cNvSpPr>
            <a:spLocks noGrp="1" noChangeArrowheads="1"/>
          </p:cNvSpPr>
          <p:nvPr>
            <p:ph idx="1"/>
          </p:nvPr>
        </p:nvSpPr>
        <p:spPr>
          <a:xfrm>
            <a:off x="533400" y="1828800"/>
            <a:ext cx="8001000" cy="3657600"/>
          </a:xfrm>
        </p:spPr>
        <p:txBody>
          <a:bodyPr/>
          <a:lstStyle/>
          <a:p>
            <a:pPr>
              <a:lnSpc>
                <a:spcPct val="90000"/>
              </a:lnSpc>
            </a:pPr>
            <a:endParaRPr lang="he-IL"/>
          </a:p>
          <a:p>
            <a:pPr>
              <a:lnSpc>
                <a:spcPct val="90000"/>
              </a:lnSpc>
            </a:pPr>
            <a:r>
              <a:rPr lang="he-IL"/>
              <a:t>באיזו מידה:</a:t>
            </a:r>
            <a:endParaRPr lang="en-US"/>
          </a:p>
          <a:p>
            <a:pPr lvl="1">
              <a:lnSpc>
                <a:spcPct val="90000"/>
              </a:lnSpc>
            </a:pPr>
            <a:r>
              <a:rPr lang="he-IL"/>
              <a:t>יש לאדם ניסיון חיובי בהשתתפות בקבוצות מסוג כלשהו?</a:t>
            </a:r>
          </a:p>
          <a:p>
            <a:pPr lvl="1">
              <a:lnSpc>
                <a:spcPct val="90000"/>
              </a:lnSpc>
            </a:pPr>
            <a:r>
              <a:rPr lang="he-IL"/>
              <a:t>יש לאדם ניסיון חיובי בטיפול נפשי?</a:t>
            </a:r>
          </a:p>
        </p:txBody>
      </p:sp>
      <p:sp>
        <p:nvSpPr>
          <p:cNvPr id="5" name="Slide Number Placeholder 5"/>
          <p:cNvSpPr>
            <a:spLocks noGrp="1"/>
          </p:cNvSpPr>
          <p:nvPr>
            <p:ph type="sldNum" sz="quarter" idx="12"/>
          </p:nvPr>
        </p:nvSpPr>
        <p:spPr/>
        <p:txBody>
          <a:bodyPr/>
          <a:lstStyle/>
          <a:p>
            <a:fld id="{8B2F0256-2ECA-4F1D-8A8F-93FAD1F4E4A6}"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he-IL" u="none"/>
              <a:t>בחירת המשתתפים:</a:t>
            </a:r>
            <a:r>
              <a:rPr lang="he-IL"/>
              <a:t> </a:t>
            </a:r>
            <a:br>
              <a:rPr lang="he-IL"/>
            </a:br>
            <a:r>
              <a:rPr lang="he-IL"/>
              <a:t>התמדה</a:t>
            </a:r>
            <a:endParaRPr lang="en-US" u="none"/>
          </a:p>
        </p:txBody>
      </p:sp>
      <p:sp>
        <p:nvSpPr>
          <p:cNvPr id="118787" name="Rectangle 3"/>
          <p:cNvSpPr>
            <a:spLocks noGrp="1" noChangeArrowheads="1"/>
          </p:cNvSpPr>
          <p:nvPr>
            <p:ph idx="1"/>
          </p:nvPr>
        </p:nvSpPr>
        <p:spPr>
          <a:xfrm>
            <a:off x="533400" y="1828800"/>
            <a:ext cx="7848600" cy="3657600"/>
          </a:xfrm>
        </p:spPr>
        <p:txBody>
          <a:bodyPr/>
          <a:lstStyle/>
          <a:p>
            <a:endParaRPr lang="he-IL"/>
          </a:p>
          <a:p>
            <a:r>
              <a:rPr lang="he-IL"/>
              <a:t>באיזו מידה:</a:t>
            </a:r>
          </a:p>
          <a:p>
            <a:pPr lvl="1"/>
            <a:r>
              <a:rPr lang="he-IL"/>
              <a:t>האדם יכול להיות מחויב ולהתמיד באופן כללי?</a:t>
            </a:r>
          </a:p>
          <a:p>
            <a:pPr lvl="1"/>
            <a:r>
              <a:rPr lang="he-IL"/>
              <a:t>נסיבות החיים של האדם יאפשרו הגעה לקבוצה ברצף ובזמן?</a:t>
            </a:r>
            <a:endParaRPr lang="en-US" b="1" i="0"/>
          </a:p>
          <a:p>
            <a:endParaRPr lang="en-US" sz="2800" b="1" i="1"/>
          </a:p>
        </p:txBody>
      </p:sp>
      <p:sp>
        <p:nvSpPr>
          <p:cNvPr id="5" name="Slide Number Placeholder 5"/>
          <p:cNvSpPr>
            <a:spLocks noGrp="1"/>
          </p:cNvSpPr>
          <p:nvPr>
            <p:ph type="sldNum" sz="quarter" idx="12"/>
          </p:nvPr>
        </p:nvSpPr>
        <p:spPr/>
        <p:txBody>
          <a:bodyPr/>
          <a:lstStyle/>
          <a:p>
            <a:fld id="{36186E9A-CB7C-46D1-95D7-9590C685DC19}"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he-IL" dirty="0"/>
              <a:t>תרגיל: ראיון קבלה לקבוצה</a:t>
            </a:r>
            <a:endParaRPr lang="en-US" dirty="0"/>
          </a:p>
        </p:txBody>
      </p:sp>
      <p:sp>
        <p:nvSpPr>
          <p:cNvPr id="135171" name="Rectangle 3"/>
          <p:cNvSpPr>
            <a:spLocks noGrp="1" noChangeArrowheads="1"/>
          </p:cNvSpPr>
          <p:nvPr>
            <p:ph idx="1"/>
          </p:nvPr>
        </p:nvSpPr>
        <p:spPr>
          <a:xfrm>
            <a:off x="685800" y="1828800"/>
            <a:ext cx="7696200" cy="4191000"/>
          </a:xfrm>
        </p:spPr>
        <p:txBody>
          <a:bodyPr/>
          <a:lstStyle/>
          <a:p>
            <a:pPr>
              <a:lnSpc>
                <a:spcPct val="90000"/>
              </a:lnSpc>
            </a:pPr>
            <a:r>
              <a:rPr lang="he-IL" dirty="0"/>
              <a:t>קבוצה לנשים גרושות</a:t>
            </a:r>
          </a:p>
          <a:p>
            <a:pPr lvl="1">
              <a:lnSpc>
                <a:spcPct val="90000"/>
              </a:lnSpc>
            </a:pPr>
            <a:r>
              <a:rPr lang="he-IL" dirty="0"/>
              <a:t>גישה תמיכתית</a:t>
            </a:r>
          </a:p>
          <a:p>
            <a:pPr>
              <a:lnSpc>
                <a:spcPct val="90000"/>
              </a:lnSpc>
            </a:pPr>
            <a:r>
              <a:rPr lang="he-IL" dirty="0"/>
              <a:t>קבוצה להעצמה אישית </a:t>
            </a:r>
          </a:p>
          <a:p>
            <a:pPr lvl="1">
              <a:lnSpc>
                <a:spcPct val="90000"/>
              </a:lnSpc>
            </a:pPr>
            <a:r>
              <a:rPr lang="he-IL" dirty="0"/>
              <a:t>גישת אימון (</a:t>
            </a:r>
            <a:r>
              <a:rPr lang="en-US" sz="2000" dirty="0"/>
              <a:t>coaching</a:t>
            </a:r>
            <a:r>
              <a:rPr lang="he-IL" dirty="0"/>
              <a:t>)</a:t>
            </a:r>
          </a:p>
          <a:p>
            <a:pPr>
              <a:lnSpc>
                <a:spcPct val="90000"/>
              </a:lnSpc>
            </a:pPr>
            <a:r>
              <a:rPr lang="he-IL" dirty="0"/>
              <a:t>קבוצה לשיפור תקשורת בין-אישית</a:t>
            </a:r>
          </a:p>
          <a:p>
            <a:pPr lvl="1">
              <a:lnSpc>
                <a:spcPct val="90000"/>
              </a:lnSpc>
            </a:pPr>
            <a:r>
              <a:rPr lang="he-IL" dirty="0"/>
              <a:t>גישה פסיכודינאמית</a:t>
            </a:r>
          </a:p>
          <a:p>
            <a:pPr>
              <a:lnSpc>
                <a:spcPct val="90000"/>
              </a:lnSpc>
            </a:pPr>
            <a:r>
              <a:rPr lang="he-IL" dirty="0"/>
              <a:t>קבוצה לגמילה מעישון</a:t>
            </a:r>
          </a:p>
          <a:p>
            <a:pPr lvl="1">
              <a:lnSpc>
                <a:spcPct val="90000"/>
              </a:lnSpc>
            </a:pPr>
            <a:r>
              <a:rPr lang="he-IL" dirty="0"/>
              <a:t>גישה התנהגותית-קוגניטיבית</a:t>
            </a:r>
          </a:p>
        </p:txBody>
      </p:sp>
      <p:sp>
        <p:nvSpPr>
          <p:cNvPr id="5" name="Slide Number Placeholder 5"/>
          <p:cNvSpPr>
            <a:spLocks noGrp="1"/>
          </p:cNvSpPr>
          <p:nvPr>
            <p:ph type="sldNum" sz="quarter" idx="12"/>
          </p:nvPr>
        </p:nvSpPr>
        <p:spPr/>
        <p:txBody>
          <a:bodyPr/>
          <a:lstStyle/>
          <a:p>
            <a:fld id="{277B5506-FEEB-41B3-A067-988B515ABC12}"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p:txBody>
          <a:bodyPr/>
          <a:lstStyle/>
          <a:p>
            <a:r>
              <a:rPr lang="he-IL"/>
              <a:t>הקבוצה כשלם</a:t>
            </a:r>
            <a:endParaRPr lang="en-US"/>
          </a:p>
        </p:txBody>
      </p:sp>
      <p:sp>
        <p:nvSpPr>
          <p:cNvPr id="44037" name="Rectangle 5"/>
          <p:cNvSpPr>
            <a:spLocks noGrp="1" noChangeArrowheads="1"/>
          </p:cNvSpPr>
          <p:nvPr>
            <p:ph type="subTitle" idx="1"/>
          </p:nvPr>
        </p:nvSpPr>
        <p:spPr/>
        <p:txBody>
          <a:bodyPr/>
          <a:lstStyle/>
          <a:p>
            <a:r>
              <a:rPr lang="he-IL"/>
              <a:t>ווילפרד ביון</a:t>
            </a:r>
            <a:endParaRPr lang="en-US"/>
          </a:p>
        </p:txBody>
      </p:sp>
      <p:sp>
        <p:nvSpPr>
          <p:cNvPr id="5" name="Rectangle 7"/>
          <p:cNvSpPr>
            <a:spLocks noGrp="1" noChangeArrowheads="1"/>
          </p:cNvSpPr>
          <p:nvPr>
            <p:ph type="sldNum" sz="quarter" idx="4"/>
          </p:nvPr>
        </p:nvSpPr>
        <p:spPr/>
        <p:txBody>
          <a:bodyPr/>
          <a:lstStyle/>
          <a:p>
            <a:fld id="{78501002-3BF4-4A64-AC89-9F910B015B5F}"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065A-6813-48EA-9071-D282774B0439}"/>
              </a:ext>
            </a:extLst>
          </p:cNvPr>
          <p:cNvSpPr>
            <a:spLocks noGrp="1"/>
          </p:cNvSpPr>
          <p:nvPr>
            <p:ph type="title"/>
          </p:nvPr>
        </p:nvSpPr>
        <p:spPr/>
        <p:txBody>
          <a:bodyPr/>
          <a:lstStyle/>
          <a:p>
            <a:r>
              <a:rPr lang="he-IL" dirty="0">
                <a:solidFill>
                  <a:schemeClr val="tx2">
                    <a:lumMod val="20000"/>
                    <a:lumOff val="80000"/>
                  </a:schemeClr>
                </a:solidFill>
              </a:rPr>
              <a:t>רעיון ה'קבוצה כשלם'</a:t>
            </a:r>
          </a:p>
        </p:txBody>
      </p:sp>
      <p:sp>
        <p:nvSpPr>
          <p:cNvPr id="3" name="Content Placeholder 2">
            <a:extLst>
              <a:ext uri="{FF2B5EF4-FFF2-40B4-BE49-F238E27FC236}">
                <a16:creationId xmlns:a16="http://schemas.microsoft.com/office/drawing/2014/main" id="{331F93AC-CEA3-42D3-A993-CA11759866A8}"/>
              </a:ext>
            </a:extLst>
          </p:cNvPr>
          <p:cNvSpPr>
            <a:spLocks noGrp="1"/>
          </p:cNvSpPr>
          <p:nvPr>
            <p:ph idx="1"/>
          </p:nvPr>
        </p:nvSpPr>
        <p:spPr/>
        <p:txBody>
          <a:bodyPr/>
          <a:lstStyle/>
          <a:p>
            <a:pPr marL="0" indent="0" algn="ctr">
              <a:buNone/>
            </a:pPr>
            <a:r>
              <a:rPr lang="he-IL" dirty="0">
                <a:solidFill>
                  <a:schemeClr val="tx2">
                    <a:lumMod val="20000"/>
                    <a:lumOff val="80000"/>
                  </a:schemeClr>
                </a:solidFill>
              </a:rPr>
              <a:t>אמנם הקבוצה היא מורכבת מפרטים (אנשים),</a:t>
            </a:r>
          </a:p>
          <a:p>
            <a:pPr marL="0" indent="0" algn="ctr">
              <a:buNone/>
            </a:pPr>
            <a:r>
              <a:rPr lang="he-IL" dirty="0">
                <a:solidFill>
                  <a:schemeClr val="tx2">
                    <a:lumMod val="20000"/>
                    <a:lumOff val="80000"/>
                  </a:schemeClr>
                </a:solidFill>
              </a:rPr>
              <a:t>אך נתייחס אליה כאל ישות אחת</a:t>
            </a:r>
          </a:p>
        </p:txBody>
      </p:sp>
      <p:sp>
        <p:nvSpPr>
          <p:cNvPr id="4" name="Slide Number Placeholder 3">
            <a:extLst>
              <a:ext uri="{FF2B5EF4-FFF2-40B4-BE49-F238E27FC236}">
                <a16:creationId xmlns:a16="http://schemas.microsoft.com/office/drawing/2014/main" id="{51DED05C-E035-4B74-816D-7895EEBD2C35}"/>
              </a:ext>
            </a:extLst>
          </p:cNvPr>
          <p:cNvSpPr>
            <a:spLocks noGrp="1"/>
          </p:cNvSpPr>
          <p:nvPr>
            <p:ph type="sldNum" sz="quarter" idx="12"/>
          </p:nvPr>
        </p:nvSpPr>
        <p:spPr/>
        <p:txBody>
          <a:bodyPr/>
          <a:lstStyle/>
          <a:p>
            <a:fld id="{B447F688-5E31-4464-9ECB-5B939438C3A2}" type="slidenum">
              <a:rPr lang="en-US" smtClean="0"/>
              <a:pPr/>
              <a:t>28</a:t>
            </a:fld>
            <a:endParaRPr lang="en-US"/>
          </a:p>
        </p:txBody>
      </p:sp>
      <p:pic>
        <p:nvPicPr>
          <p:cNvPr id="1026" name="Picture 2" descr="Image result for group">
            <a:extLst>
              <a:ext uri="{FF2B5EF4-FFF2-40B4-BE49-F238E27FC236}">
                <a16:creationId xmlns:a16="http://schemas.microsoft.com/office/drawing/2014/main" id="{5982FD26-11BC-4BCD-BAA9-C616F3D4D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3371850"/>
            <a:ext cx="69913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5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err="1"/>
              <a:t>ווילפרד</a:t>
            </a:r>
            <a:r>
              <a:rPr lang="he-IL" dirty="0"/>
              <a:t> ביון</a:t>
            </a:r>
            <a:br>
              <a:rPr lang="he-IL" dirty="0"/>
            </a:br>
            <a:r>
              <a:rPr lang="en-US" sz="3600" u="none" dirty="0"/>
              <a:t>Wilfred </a:t>
            </a:r>
            <a:r>
              <a:rPr lang="en-US" sz="3600" u="none" dirty="0" err="1"/>
              <a:t>Ruprecht</a:t>
            </a:r>
            <a:r>
              <a:rPr lang="en-US" sz="3600" u="none" dirty="0"/>
              <a:t> </a:t>
            </a:r>
            <a:r>
              <a:rPr lang="en-US" sz="3600" u="none" dirty="0" err="1"/>
              <a:t>Bion</a:t>
            </a:r>
            <a:endParaRPr lang="he-IL" sz="3600" u="none" dirty="0"/>
          </a:p>
        </p:txBody>
      </p:sp>
      <p:sp>
        <p:nvSpPr>
          <p:cNvPr id="3" name="Content Placeholder 2"/>
          <p:cNvSpPr>
            <a:spLocks noGrp="1"/>
          </p:cNvSpPr>
          <p:nvPr>
            <p:ph idx="1"/>
          </p:nvPr>
        </p:nvSpPr>
        <p:spPr/>
        <p:txBody>
          <a:bodyPr/>
          <a:lstStyle/>
          <a:p>
            <a:r>
              <a:rPr lang="he-IL" dirty="0"/>
              <a:t>נולד 1897, בהודו</a:t>
            </a:r>
          </a:p>
          <a:p>
            <a:r>
              <a:rPr lang="he-IL" dirty="0"/>
              <a:t>רופא ופסיכו-אנליטיקאי</a:t>
            </a:r>
          </a:p>
          <a:p>
            <a:r>
              <a:rPr lang="he-IL" dirty="0"/>
              <a:t>עבד באנגליה</a:t>
            </a:r>
          </a:p>
          <a:p>
            <a:r>
              <a:rPr lang="he-IL" dirty="0"/>
              <a:t>קריירה צבאית מלה"ע </a:t>
            </a:r>
            <a:r>
              <a:rPr lang="he-IL" sz="2800" dirty="0"/>
              <a:t>1 &amp; 2</a:t>
            </a:r>
          </a:p>
          <a:p>
            <a:r>
              <a:rPr lang="he-IL" dirty="0"/>
              <a:t>החברה הפסיכו-אנליטית</a:t>
            </a:r>
          </a:p>
          <a:p>
            <a:r>
              <a:rPr lang="he-IL" dirty="0"/>
              <a:t>מכון </a:t>
            </a:r>
            <a:r>
              <a:rPr lang="he-IL" dirty="0" err="1"/>
              <a:t>טוויסטוק</a:t>
            </a:r>
            <a:endParaRPr lang="he-IL" dirty="0"/>
          </a:p>
          <a:p>
            <a:r>
              <a:rPr lang="he-IL" dirty="0"/>
              <a:t>נפטר 1979</a:t>
            </a:r>
          </a:p>
        </p:txBody>
      </p:sp>
      <p:sp>
        <p:nvSpPr>
          <p:cNvPr id="4" name="Slide Number Placeholder 3"/>
          <p:cNvSpPr>
            <a:spLocks noGrp="1"/>
          </p:cNvSpPr>
          <p:nvPr>
            <p:ph type="sldNum" sz="quarter" idx="12"/>
          </p:nvPr>
        </p:nvSpPr>
        <p:spPr/>
        <p:txBody>
          <a:bodyPr/>
          <a:lstStyle/>
          <a:p>
            <a:fld id="{B447F688-5E31-4464-9ECB-5B939438C3A2}" type="slidenum">
              <a:rPr lang="en-US" smtClean="0"/>
              <a:pPr/>
              <a:t>29</a:t>
            </a:fld>
            <a:endParaRPr lang="en-US"/>
          </a:p>
        </p:txBody>
      </p:sp>
      <p:pic>
        <p:nvPicPr>
          <p:cNvPr id="180226" name="Picture 2" descr="http://www.psicoterapiaintegrativa.com/therapists/images/Wilfred_Bion.jpg"/>
          <p:cNvPicPr>
            <a:picLocks noChangeAspect="1" noChangeArrowheads="1"/>
          </p:cNvPicPr>
          <p:nvPr/>
        </p:nvPicPr>
        <p:blipFill>
          <a:blip r:embed="rId2" cstate="print"/>
          <a:srcRect/>
          <a:stretch>
            <a:fillRect/>
          </a:stretch>
        </p:blipFill>
        <p:spPr bwMode="auto">
          <a:xfrm>
            <a:off x="0" y="1752600"/>
            <a:ext cx="3587961" cy="5105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he-IL" dirty="0"/>
              <a:t>גיבוש קבוצתי</a:t>
            </a:r>
            <a:endParaRPr lang="en-US" dirty="0"/>
          </a:p>
        </p:txBody>
      </p:sp>
      <p:sp>
        <p:nvSpPr>
          <p:cNvPr id="27652" name="Rectangle 4"/>
          <p:cNvSpPr>
            <a:spLocks noGrp="1" noChangeArrowheads="1"/>
          </p:cNvSpPr>
          <p:nvPr>
            <p:ph idx="1"/>
          </p:nvPr>
        </p:nvSpPr>
        <p:spPr/>
        <p:txBody>
          <a:bodyPr/>
          <a:lstStyle/>
          <a:p>
            <a:r>
              <a:rPr lang="he-IL" dirty="0"/>
              <a:t>היכרות</a:t>
            </a:r>
          </a:p>
          <a:p>
            <a:pPr lvl="1">
              <a:lnSpc>
                <a:spcPct val="90000"/>
              </a:lnSpc>
            </a:pPr>
            <a:r>
              <a:rPr lang="he-IL" dirty="0"/>
              <a:t>הצגה עצמית</a:t>
            </a:r>
          </a:p>
          <a:p>
            <a:pPr lvl="1">
              <a:lnSpc>
                <a:spcPct val="90000"/>
              </a:lnSpc>
            </a:pPr>
            <a:r>
              <a:rPr lang="he-IL" dirty="0"/>
              <a:t>מהות הקבוצה</a:t>
            </a:r>
          </a:p>
          <a:p>
            <a:endParaRPr lang="he-IL" dirty="0"/>
          </a:p>
          <a:p>
            <a:r>
              <a:rPr lang="he-IL" dirty="0"/>
              <a:t>תיאום ציפיות</a:t>
            </a:r>
          </a:p>
          <a:p>
            <a:pPr lvl="1"/>
            <a:r>
              <a:rPr lang="he-IL" dirty="0"/>
              <a:t>חוזה קבוצתי</a:t>
            </a:r>
          </a:p>
          <a:p>
            <a:endParaRPr lang="en-US" dirty="0"/>
          </a:p>
        </p:txBody>
      </p:sp>
      <p:sp>
        <p:nvSpPr>
          <p:cNvPr id="6" name="Slide Number Placeholder 6"/>
          <p:cNvSpPr>
            <a:spLocks noGrp="1"/>
          </p:cNvSpPr>
          <p:nvPr>
            <p:ph type="sldNum" sz="quarter" idx="12"/>
          </p:nvPr>
        </p:nvSpPr>
        <p:spPr/>
        <p:txBody>
          <a:bodyPr/>
          <a:lstStyle/>
          <a:p>
            <a:fld id="{A085B384-D4F0-4EFA-B065-E0EA732BE18F}" type="slidenum">
              <a:rPr lang="en-US"/>
              <a:pPr/>
              <a:t>3</a:t>
            </a:fld>
            <a:endParaRPr lang="en-US"/>
          </a:p>
        </p:txBody>
      </p:sp>
      <p:pic>
        <p:nvPicPr>
          <p:cNvPr id="2" name="Picture 2" descr="Image result for ‫גיבוש קבוצתי‬‎"/>
          <p:cNvPicPr>
            <a:picLocks noChangeAspect="1" noChangeArrowheads="1"/>
          </p:cNvPicPr>
          <p:nvPr/>
        </p:nvPicPr>
        <p:blipFill>
          <a:blip r:embed="rId3" cstate="print"/>
          <a:srcRect/>
          <a:stretch>
            <a:fillRect/>
          </a:stretch>
        </p:blipFill>
        <p:spPr bwMode="auto">
          <a:xfrm>
            <a:off x="457200" y="2286000"/>
            <a:ext cx="4822371" cy="293535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he-IL"/>
              <a:t>הקבוצה: שני מצבים</a:t>
            </a:r>
            <a:endParaRPr lang="en-US"/>
          </a:p>
        </p:txBody>
      </p:sp>
      <p:sp>
        <p:nvSpPr>
          <p:cNvPr id="61443" name="Rectangle 3"/>
          <p:cNvSpPr>
            <a:spLocks noGrp="1" noChangeArrowheads="1"/>
          </p:cNvSpPr>
          <p:nvPr>
            <p:ph idx="1"/>
          </p:nvPr>
        </p:nvSpPr>
        <p:spPr/>
        <p:txBody>
          <a:bodyPr/>
          <a:lstStyle/>
          <a:p>
            <a:r>
              <a:rPr lang="he-IL"/>
              <a:t>קבוצות פועלות בשני מצבים עיקריים:</a:t>
            </a:r>
          </a:p>
          <a:p>
            <a:pPr lvl="1"/>
            <a:r>
              <a:rPr lang="he-IL"/>
              <a:t>קבוצת העבודה</a:t>
            </a:r>
          </a:p>
          <a:p>
            <a:pPr lvl="1"/>
            <a:r>
              <a:rPr lang="he-IL"/>
              <a:t>קבוצת ההנחה הבסיסית</a:t>
            </a:r>
            <a:endParaRPr lang="en-US"/>
          </a:p>
        </p:txBody>
      </p:sp>
      <p:sp>
        <p:nvSpPr>
          <p:cNvPr id="5" name="Slide Number Placeholder 5"/>
          <p:cNvSpPr>
            <a:spLocks noGrp="1"/>
          </p:cNvSpPr>
          <p:nvPr>
            <p:ph type="sldNum" sz="quarter" idx="12"/>
          </p:nvPr>
        </p:nvSpPr>
        <p:spPr/>
        <p:txBody>
          <a:bodyPr/>
          <a:lstStyle/>
          <a:p>
            <a:fld id="{F60DBB17-18BF-46C5-B798-FD3523AC17A4}"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he-IL"/>
              <a:t>קבוצת העבודה</a:t>
            </a:r>
            <a:endParaRPr lang="en-US"/>
          </a:p>
        </p:txBody>
      </p:sp>
      <p:sp>
        <p:nvSpPr>
          <p:cNvPr id="47107" name="Rectangle 3"/>
          <p:cNvSpPr>
            <a:spLocks noGrp="1" noChangeArrowheads="1"/>
          </p:cNvSpPr>
          <p:nvPr>
            <p:ph idx="1"/>
          </p:nvPr>
        </p:nvSpPr>
        <p:spPr/>
        <p:txBody>
          <a:bodyPr/>
          <a:lstStyle/>
          <a:p>
            <a:pPr>
              <a:lnSpc>
                <a:spcPct val="90000"/>
              </a:lnSpc>
            </a:pPr>
            <a:r>
              <a:rPr lang="he-IL" sz="2800" dirty="0"/>
              <a:t>הקבוצה</a:t>
            </a:r>
          </a:p>
          <a:p>
            <a:pPr lvl="1">
              <a:lnSpc>
                <a:spcPct val="90000"/>
              </a:lnSpc>
            </a:pPr>
            <a:r>
              <a:rPr lang="he-IL" sz="2400" dirty="0"/>
              <a:t>ממוקדת מטלה</a:t>
            </a:r>
          </a:p>
          <a:p>
            <a:pPr lvl="1">
              <a:lnSpc>
                <a:spcPct val="90000"/>
              </a:lnSpc>
            </a:pPr>
            <a:r>
              <a:rPr lang="he-IL" sz="2400" dirty="0"/>
              <a:t>מקדמת את המטרות</a:t>
            </a:r>
          </a:p>
          <a:p>
            <a:pPr lvl="1">
              <a:lnSpc>
                <a:spcPct val="90000"/>
              </a:lnSpc>
            </a:pPr>
            <a:r>
              <a:rPr lang="he-IL" sz="2400" dirty="0"/>
              <a:t>בוחנת את מסקנותיה</a:t>
            </a:r>
          </a:p>
          <a:p>
            <a:pPr lvl="1">
              <a:lnSpc>
                <a:spcPct val="90000"/>
              </a:lnSpc>
            </a:pPr>
            <a:endParaRPr lang="he-IL" sz="2400" dirty="0"/>
          </a:p>
          <a:p>
            <a:pPr>
              <a:lnSpc>
                <a:spcPct val="90000"/>
              </a:lnSpc>
            </a:pPr>
            <a:r>
              <a:rPr lang="he-IL" sz="2800" dirty="0"/>
              <a:t>חברי הקבוצה </a:t>
            </a:r>
          </a:p>
          <a:p>
            <a:pPr lvl="1">
              <a:lnSpc>
                <a:spcPct val="90000"/>
              </a:lnSpc>
            </a:pPr>
            <a:r>
              <a:rPr lang="he-IL" sz="2400" dirty="0"/>
              <a:t>האינטרס האישי מזוהה עם זה של הקבוצה</a:t>
            </a:r>
          </a:p>
          <a:p>
            <a:pPr lvl="1">
              <a:lnSpc>
                <a:spcPct val="90000"/>
              </a:lnSpc>
            </a:pPr>
            <a:r>
              <a:rPr lang="he-IL" sz="2400" dirty="0"/>
              <a:t>משתפים פעולה כפריטים נפרדים</a:t>
            </a:r>
          </a:p>
          <a:p>
            <a:pPr>
              <a:lnSpc>
                <a:spcPct val="90000"/>
              </a:lnSpc>
            </a:pPr>
            <a:endParaRPr lang="en-US" sz="2800" dirty="0"/>
          </a:p>
        </p:txBody>
      </p:sp>
      <p:sp>
        <p:nvSpPr>
          <p:cNvPr id="5" name="Slide Number Placeholder 5"/>
          <p:cNvSpPr>
            <a:spLocks noGrp="1"/>
          </p:cNvSpPr>
          <p:nvPr>
            <p:ph type="sldNum" sz="quarter" idx="12"/>
          </p:nvPr>
        </p:nvSpPr>
        <p:spPr/>
        <p:txBody>
          <a:bodyPr/>
          <a:lstStyle/>
          <a:p>
            <a:fld id="{9591BF1F-F03B-43BC-ADB0-1E469DE6369E}" type="slidenum">
              <a:rPr lang="en-US"/>
              <a:pPr/>
              <a:t>31</a:t>
            </a:fld>
            <a:endParaRPr lang="en-US"/>
          </a:p>
        </p:txBody>
      </p:sp>
      <p:pic>
        <p:nvPicPr>
          <p:cNvPr id="123906" name="Picture 2" descr="Image result for people group circle"/>
          <p:cNvPicPr>
            <a:picLocks noChangeAspect="1" noChangeArrowheads="1"/>
          </p:cNvPicPr>
          <p:nvPr/>
        </p:nvPicPr>
        <p:blipFill>
          <a:blip r:embed="rId3" cstate="print"/>
          <a:srcRect/>
          <a:stretch>
            <a:fillRect/>
          </a:stretch>
        </p:blipFill>
        <p:spPr bwMode="auto">
          <a:xfrm>
            <a:off x="76200" y="4800600"/>
            <a:ext cx="32004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he-IL"/>
              <a:t>קבוצת ההנחה הבסיסית</a:t>
            </a:r>
            <a:endParaRPr lang="en-US"/>
          </a:p>
        </p:txBody>
      </p:sp>
      <p:sp>
        <p:nvSpPr>
          <p:cNvPr id="49155" name="Rectangle 3"/>
          <p:cNvSpPr>
            <a:spLocks noGrp="1" noChangeArrowheads="1"/>
          </p:cNvSpPr>
          <p:nvPr>
            <p:ph idx="1"/>
          </p:nvPr>
        </p:nvSpPr>
        <p:spPr/>
        <p:txBody>
          <a:bodyPr/>
          <a:lstStyle/>
          <a:p>
            <a:r>
              <a:rPr lang="he-IL"/>
              <a:t>התמקדות פנימה, בפנטזיה</a:t>
            </a:r>
          </a:p>
          <a:p>
            <a:r>
              <a:rPr lang="he-IL"/>
              <a:t>דגש על רגשות</a:t>
            </a:r>
          </a:p>
          <a:p>
            <a:r>
              <a:rPr lang="he-IL"/>
              <a:t>התעלמות מהמציאות</a:t>
            </a:r>
          </a:p>
          <a:p>
            <a:r>
              <a:rPr lang="he-IL"/>
              <a:t>העדר חשיבה ביקורתית</a:t>
            </a:r>
          </a:p>
          <a:p>
            <a:r>
              <a:rPr lang="he-IL"/>
              <a:t>אנונימיות – הקבוצה כשלם</a:t>
            </a:r>
          </a:p>
        </p:txBody>
      </p:sp>
      <p:sp>
        <p:nvSpPr>
          <p:cNvPr id="5" name="Slide Number Placeholder 5"/>
          <p:cNvSpPr>
            <a:spLocks noGrp="1"/>
          </p:cNvSpPr>
          <p:nvPr>
            <p:ph type="sldNum" sz="quarter" idx="12"/>
          </p:nvPr>
        </p:nvSpPr>
        <p:spPr/>
        <p:txBody>
          <a:bodyPr/>
          <a:lstStyle/>
          <a:p>
            <a:fld id="{3C89A788-A1EE-4BAC-86CF-56B6F664EFBF}" type="slidenum">
              <a:rPr lang="en-US"/>
              <a:pPr/>
              <a:t>32</a:t>
            </a:fld>
            <a:endParaRPr lang="en-US"/>
          </a:p>
        </p:txBody>
      </p:sp>
      <p:pic>
        <p:nvPicPr>
          <p:cNvPr id="121858" name="Picture 2" descr="Image result for daydreaming group"/>
          <p:cNvPicPr>
            <a:picLocks noChangeAspect="1" noChangeArrowheads="1"/>
          </p:cNvPicPr>
          <p:nvPr/>
        </p:nvPicPr>
        <p:blipFill>
          <a:blip r:embed="rId3" cstate="print"/>
          <a:srcRect/>
          <a:stretch>
            <a:fillRect/>
          </a:stretch>
        </p:blipFill>
        <p:spPr bwMode="auto">
          <a:xfrm>
            <a:off x="76200" y="3998883"/>
            <a:ext cx="3657600" cy="27376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he-IL"/>
              <a:t>שלוש הנחות בסיסיות</a:t>
            </a:r>
            <a:endParaRPr lang="en-US"/>
          </a:p>
        </p:txBody>
      </p:sp>
      <p:sp>
        <p:nvSpPr>
          <p:cNvPr id="57347" name="Rectangle 3"/>
          <p:cNvSpPr>
            <a:spLocks noGrp="1" noChangeArrowheads="1"/>
          </p:cNvSpPr>
          <p:nvPr>
            <p:ph idx="1"/>
          </p:nvPr>
        </p:nvSpPr>
        <p:spPr/>
        <p:txBody>
          <a:bodyPr/>
          <a:lstStyle/>
          <a:p>
            <a:r>
              <a:rPr lang="he-IL"/>
              <a:t>תלות</a:t>
            </a:r>
          </a:p>
          <a:p>
            <a:r>
              <a:rPr lang="he-IL"/>
              <a:t>לחימה-בריחה</a:t>
            </a:r>
          </a:p>
          <a:p>
            <a:r>
              <a:rPr lang="he-IL"/>
              <a:t>זיווג</a:t>
            </a:r>
            <a:endParaRPr lang="en-US"/>
          </a:p>
        </p:txBody>
      </p:sp>
      <p:sp>
        <p:nvSpPr>
          <p:cNvPr id="5" name="Slide Number Placeholder 5"/>
          <p:cNvSpPr>
            <a:spLocks noGrp="1"/>
          </p:cNvSpPr>
          <p:nvPr>
            <p:ph type="sldNum" sz="quarter" idx="12"/>
          </p:nvPr>
        </p:nvSpPr>
        <p:spPr/>
        <p:txBody>
          <a:bodyPr/>
          <a:lstStyle/>
          <a:p>
            <a:fld id="{5874CF4B-7AF4-4EB1-A1E2-F43EAD7EAD38}" type="slidenum">
              <a:rPr lang="en-US"/>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he-IL"/>
              <a:t>קבוצת התלות</a:t>
            </a:r>
            <a:endParaRPr lang="en-US"/>
          </a:p>
        </p:txBody>
      </p:sp>
      <p:sp>
        <p:nvSpPr>
          <p:cNvPr id="53251" name="Rectangle 3"/>
          <p:cNvSpPr>
            <a:spLocks noGrp="1" noChangeArrowheads="1"/>
          </p:cNvSpPr>
          <p:nvPr>
            <p:ph idx="1"/>
          </p:nvPr>
        </p:nvSpPr>
        <p:spPr/>
        <p:txBody>
          <a:bodyPr/>
          <a:lstStyle/>
          <a:p>
            <a:r>
              <a:rPr lang="he-IL" dirty="0"/>
              <a:t>ביטחון באמצעות המנהיג (המנחה)</a:t>
            </a:r>
          </a:p>
          <a:p>
            <a:r>
              <a:rPr lang="he-IL" dirty="0"/>
              <a:t>המנהיג יודע </a:t>
            </a:r>
            <a:r>
              <a:rPr lang="he-IL" dirty="0" err="1"/>
              <a:t>הכל</a:t>
            </a:r>
            <a:endParaRPr lang="he-IL" dirty="0"/>
          </a:p>
          <a:p>
            <a:r>
              <a:rPr lang="he-IL" dirty="0"/>
              <a:t>המשתתפים חסרי יכולת</a:t>
            </a:r>
          </a:p>
          <a:p>
            <a:r>
              <a:rPr lang="he-IL" dirty="0"/>
              <a:t>עמדה של פסיביות</a:t>
            </a:r>
          </a:p>
          <a:p>
            <a:endParaRPr lang="en-US" dirty="0"/>
          </a:p>
        </p:txBody>
      </p:sp>
      <p:sp>
        <p:nvSpPr>
          <p:cNvPr id="5" name="Slide Number Placeholder 5"/>
          <p:cNvSpPr>
            <a:spLocks noGrp="1"/>
          </p:cNvSpPr>
          <p:nvPr>
            <p:ph type="sldNum" sz="quarter" idx="12"/>
          </p:nvPr>
        </p:nvSpPr>
        <p:spPr/>
        <p:txBody>
          <a:bodyPr/>
          <a:lstStyle/>
          <a:p>
            <a:fld id="{A9EDAAF3-5FC3-4EC4-ACFD-BF6DCA92751F}" type="slidenum">
              <a:rPr lang="en-US"/>
              <a:pPr/>
              <a:t>34</a:t>
            </a:fld>
            <a:endParaRPr lang="en-US"/>
          </a:p>
        </p:txBody>
      </p:sp>
      <p:pic>
        <p:nvPicPr>
          <p:cNvPr id="118786" name="Picture 2" descr="Image result for dependency"/>
          <p:cNvPicPr>
            <a:picLocks noChangeAspect="1" noChangeArrowheads="1"/>
          </p:cNvPicPr>
          <p:nvPr/>
        </p:nvPicPr>
        <p:blipFill>
          <a:blip r:embed="rId3" cstate="print"/>
          <a:srcRect/>
          <a:stretch>
            <a:fillRect/>
          </a:stretch>
        </p:blipFill>
        <p:spPr bwMode="auto">
          <a:xfrm>
            <a:off x="304800" y="4191000"/>
            <a:ext cx="4585325" cy="2397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he-IL"/>
              <a:t>קבוצת לחימה-בריחה</a:t>
            </a:r>
            <a:endParaRPr lang="en-US"/>
          </a:p>
        </p:txBody>
      </p:sp>
      <p:sp>
        <p:nvSpPr>
          <p:cNvPr id="51203" name="Rectangle 3"/>
          <p:cNvSpPr>
            <a:spLocks noGrp="1" noChangeArrowheads="1"/>
          </p:cNvSpPr>
          <p:nvPr>
            <p:ph idx="1"/>
          </p:nvPr>
        </p:nvSpPr>
        <p:spPr/>
        <p:txBody>
          <a:bodyPr/>
          <a:lstStyle/>
          <a:p>
            <a:r>
              <a:rPr lang="he-IL"/>
              <a:t>הקבוצה שומרת על עצמה</a:t>
            </a:r>
          </a:p>
          <a:p>
            <a:r>
              <a:rPr lang="he-IL"/>
              <a:t>מלחמה במנהיג (במנחה) או באחר</a:t>
            </a:r>
          </a:p>
          <a:p>
            <a:r>
              <a:rPr lang="he-IL"/>
              <a:t>בריחה מהתמודדות</a:t>
            </a:r>
          </a:p>
          <a:p>
            <a:r>
              <a:rPr lang="he-IL"/>
              <a:t>עמדה של פעולה</a:t>
            </a:r>
            <a:endParaRPr lang="en-US"/>
          </a:p>
        </p:txBody>
      </p:sp>
      <p:sp>
        <p:nvSpPr>
          <p:cNvPr id="5" name="Slide Number Placeholder 5"/>
          <p:cNvSpPr>
            <a:spLocks noGrp="1"/>
          </p:cNvSpPr>
          <p:nvPr>
            <p:ph type="sldNum" sz="quarter" idx="12"/>
          </p:nvPr>
        </p:nvSpPr>
        <p:spPr/>
        <p:txBody>
          <a:bodyPr/>
          <a:lstStyle/>
          <a:p>
            <a:fld id="{C01982F0-9292-44AB-BC19-4B05ECA30ABF}" type="slidenum">
              <a:rPr lang="en-US"/>
              <a:pPr/>
              <a:t>35</a:t>
            </a:fld>
            <a:endParaRPr lang="en-US"/>
          </a:p>
        </p:txBody>
      </p:sp>
      <p:pic>
        <p:nvPicPr>
          <p:cNvPr id="115714" name="Picture 2" descr="Image result for fight flight person"/>
          <p:cNvPicPr>
            <a:picLocks noChangeAspect="1" noChangeArrowheads="1"/>
          </p:cNvPicPr>
          <p:nvPr/>
        </p:nvPicPr>
        <p:blipFill>
          <a:blip r:embed="rId3" cstate="print"/>
          <a:srcRect/>
          <a:stretch>
            <a:fillRect/>
          </a:stretch>
        </p:blipFill>
        <p:spPr bwMode="auto">
          <a:xfrm>
            <a:off x="381000" y="3581400"/>
            <a:ext cx="3820696" cy="3019425"/>
          </a:xfrm>
          <a:prstGeom prst="rect">
            <a:avLst/>
          </a:prstGeom>
          <a:noFill/>
          <a:scene3d>
            <a:camera prst="orthographicFront">
              <a:rot lat="0" lon="1080000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he-IL"/>
              <a:t>קבוצת זיווג</a:t>
            </a:r>
            <a:endParaRPr lang="en-US"/>
          </a:p>
        </p:txBody>
      </p:sp>
      <p:sp>
        <p:nvSpPr>
          <p:cNvPr id="55299" name="Rectangle 3"/>
          <p:cNvSpPr>
            <a:spLocks noGrp="1" noChangeArrowheads="1"/>
          </p:cNvSpPr>
          <p:nvPr>
            <p:ph idx="1"/>
          </p:nvPr>
        </p:nvSpPr>
        <p:spPr/>
        <p:txBody>
          <a:bodyPr/>
          <a:lstStyle/>
          <a:p>
            <a:r>
              <a:rPr lang="he-IL"/>
              <a:t>מצפים למה שעומד לקרות</a:t>
            </a:r>
          </a:p>
          <a:p>
            <a:r>
              <a:rPr lang="he-IL"/>
              <a:t>ריכוז בזוגיות בקבוצה</a:t>
            </a:r>
          </a:p>
          <a:p>
            <a:r>
              <a:rPr lang="he-IL"/>
              <a:t>עמדה של ציפייה ותקווה</a:t>
            </a:r>
            <a:endParaRPr lang="en-US"/>
          </a:p>
        </p:txBody>
      </p:sp>
      <p:sp>
        <p:nvSpPr>
          <p:cNvPr id="5" name="Slide Number Placeholder 5"/>
          <p:cNvSpPr>
            <a:spLocks noGrp="1"/>
          </p:cNvSpPr>
          <p:nvPr>
            <p:ph type="sldNum" sz="quarter" idx="12"/>
          </p:nvPr>
        </p:nvSpPr>
        <p:spPr/>
        <p:txBody>
          <a:bodyPr/>
          <a:lstStyle/>
          <a:p>
            <a:fld id="{327B1FCD-3F4A-40F2-B97C-19D0DF32798F}" type="slidenum">
              <a:rPr lang="en-US"/>
              <a:pPr/>
              <a:t>36</a:t>
            </a:fld>
            <a:endParaRPr lang="en-US"/>
          </a:p>
        </p:txBody>
      </p:sp>
      <p:pic>
        <p:nvPicPr>
          <p:cNvPr id="114690" name="Picture 2" descr="Image result for pairing people group"/>
          <p:cNvPicPr>
            <a:picLocks noChangeAspect="1" noChangeArrowheads="1"/>
          </p:cNvPicPr>
          <p:nvPr/>
        </p:nvPicPr>
        <p:blipFill>
          <a:blip r:embed="rId3" cstate="print"/>
          <a:srcRect/>
          <a:stretch>
            <a:fillRect/>
          </a:stretch>
        </p:blipFill>
        <p:spPr bwMode="auto">
          <a:xfrm>
            <a:off x="381000" y="3886200"/>
            <a:ext cx="4435756" cy="2695576"/>
          </a:xfrm>
          <a:prstGeom prst="rect">
            <a:avLst/>
          </a:prstGeom>
          <a:noFill/>
          <a:scene3d>
            <a:camera prst="orthographicFront">
              <a:rot lat="0" lon="1080000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p:txBody>
          <a:bodyPr/>
          <a:lstStyle/>
          <a:p>
            <a:r>
              <a:rPr lang="he-IL"/>
              <a:t>הקבוצה כמטריצה</a:t>
            </a:r>
            <a:endParaRPr lang="en-US"/>
          </a:p>
        </p:txBody>
      </p:sp>
      <p:sp>
        <p:nvSpPr>
          <p:cNvPr id="77827" name="Rectangle 3"/>
          <p:cNvSpPr>
            <a:spLocks noGrp="1" noChangeArrowheads="1"/>
          </p:cNvSpPr>
          <p:nvPr>
            <p:ph type="subTitle" idx="1"/>
          </p:nvPr>
        </p:nvSpPr>
        <p:spPr/>
        <p:txBody>
          <a:bodyPr/>
          <a:lstStyle/>
          <a:p>
            <a:r>
              <a:rPr lang="he-IL" dirty="0"/>
              <a:t>זיגפריד ה. פוקס</a:t>
            </a:r>
            <a:endParaRPr lang="en-US" dirty="0"/>
          </a:p>
        </p:txBody>
      </p:sp>
      <p:sp>
        <p:nvSpPr>
          <p:cNvPr id="5" name="Rectangle 7"/>
          <p:cNvSpPr>
            <a:spLocks noGrp="1" noChangeArrowheads="1"/>
          </p:cNvSpPr>
          <p:nvPr>
            <p:ph type="sldNum" sz="quarter" idx="4"/>
          </p:nvPr>
        </p:nvSpPr>
        <p:spPr/>
        <p:txBody>
          <a:bodyPr/>
          <a:lstStyle/>
          <a:p>
            <a:fld id="{DA00A05D-8AFA-4288-9DC8-B1751D8AC821}" type="slidenum">
              <a:rPr lang="en-US"/>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2D0F-B7A4-4391-AFA1-2E240027868F}"/>
              </a:ext>
            </a:extLst>
          </p:cNvPr>
          <p:cNvSpPr>
            <a:spLocks noGrp="1"/>
          </p:cNvSpPr>
          <p:nvPr>
            <p:ph type="title"/>
          </p:nvPr>
        </p:nvSpPr>
        <p:spPr/>
        <p:txBody>
          <a:bodyPr/>
          <a:lstStyle/>
          <a:p>
            <a:r>
              <a:rPr lang="he-IL" dirty="0">
                <a:solidFill>
                  <a:schemeClr val="tx2">
                    <a:lumMod val="20000"/>
                    <a:lumOff val="80000"/>
                  </a:schemeClr>
                </a:solidFill>
              </a:rPr>
              <a:t>רעיון ה'קבוצה כמטריצה'</a:t>
            </a:r>
          </a:p>
        </p:txBody>
      </p:sp>
      <p:sp>
        <p:nvSpPr>
          <p:cNvPr id="3" name="Content Placeholder 2">
            <a:extLst>
              <a:ext uri="{FF2B5EF4-FFF2-40B4-BE49-F238E27FC236}">
                <a16:creationId xmlns:a16="http://schemas.microsoft.com/office/drawing/2014/main" id="{5DEFFCEE-0A13-4CEB-985D-DFC0C091FE67}"/>
              </a:ext>
            </a:extLst>
          </p:cNvPr>
          <p:cNvSpPr>
            <a:spLocks noGrp="1"/>
          </p:cNvSpPr>
          <p:nvPr>
            <p:ph idx="1"/>
          </p:nvPr>
        </p:nvSpPr>
        <p:spPr/>
        <p:txBody>
          <a:bodyPr/>
          <a:lstStyle/>
          <a:p>
            <a:pPr marL="0" indent="0" algn="ctr">
              <a:buNone/>
            </a:pPr>
            <a:r>
              <a:rPr lang="he-IL" dirty="0">
                <a:solidFill>
                  <a:schemeClr val="tx2">
                    <a:lumMod val="20000"/>
                    <a:lumOff val="80000"/>
                  </a:schemeClr>
                </a:solidFill>
              </a:rPr>
              <a:t>הקבוצה מורכבת מפרטים, אשר יוצרים ביניהם רשת (מטריצה) של אינטראקציות</a:t>
            </a:r>
          </a:p>
        </p:txBody>
      </p:sp>
      <p:sp>
        <p:nvSpPr>
          <p:cNvPr id="4" name="Slide Number Placeholder 3">
            <a:extLst>
              <a:ext uri="{FF2B5EF4-FFF2-40B4-BE49-F238E27FC236}">
                <a16:creationId xmlns:a16="http://schemas.microsoft.com/office/drawing/2014/main" id="{B2E4559F-5D24-4103-95DE-3D631634387B}"/>
              </a:ext>
            </a:extLst>
          </p:cNvPr>
          <p:cNvSpPr>
            <a:spLocks noGrp="1"/>
          </p:cNvSpPr>
          <p:nvPr>
            <p:ph type="sldNum" sz="quarter" idx="12"/>
          </p:nvPr>
        </p:nvSpPr>
        <p:spPr/>
        <p:txBody>
          <a:bodyPr/>
          <a:lstStyle/>
          <a:p>
            <a:fld id="{B447F688-5E31-4464-9ECB-5B939438C3A2}" type="slidenum">
              <a:rPr lang="en-US" smtClean="0"/>
              <a:pPr/>
              <a:t>38</a:t>
            </a:fld>
            <a:endParaRPr lang="en-US"/>
          </a:p>
        </p:txBody>
      </p:sp>
      <p:pic>
        <p:nvPicPr>
          <p:cNvPr id="6" name="Picture 5">
            <a:extLst>
              <a:ext uri="{FF2B5EF4-FFF2-40B4-BE49-F238E27FC236}">
                <a16:creationId xmlns:a16="http://schemas.microsoft.com/office/drawing/2014/main" id="{0338A18F-4F7D-469C-AE71-00173F74A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581400"/>
            <a:ext cx="5207000" cy="3124200"/>
          </a:xfrm>
          <a:prstGeom prst="rect">
            <a:avLst/>
          </a:prstGeom>
        </p:spPr>
      </p:pic>
    </p:spTree>
    <p:extLst>
      <p:ext uri="{BB962C8B-B14F-4D97-AF65-F5344CB8AC3E}">
        <p14:creationId xmlns:p14="http://schemas.microsoft.com/office/powerpoint/2010/main" val="82725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זיגפריד ה. פוקס</a:t>
            </a:r>
            <a:br>
              <a:rPr lang="he-IL" dirty="0"/>
            </a:br>
            <a:r>
              <a:rPr lang="he-IL" u="none" dirty="0"/>
              <a:t> </a:t>
            </a:r>
            <a:r>
              <a:rPr lang="en-US" sz="2800" u="none" dirty="0"/>
              <a:t>Siegfried Heinrich </a:t>
            </a:r>
            <a:r>
              <a:rPr lang="en-US" sz="2800" u="none" dirty="0" err="1"/>
              <a:t>Foulkes</a:t>
            </a:r>
            <a:endParaRPr lang="he-IL" u="none" dirty="0"/>
          </a:p>
        </p:txBody>
      </p:sp>
      <p:sp>
        <p:nvSpPr>
          <p:cNvPr id="3" name="Content Placeholder 2"/>
          <p:cNvSpPr>
            <a:spLocks noGrp="1"/>
          </p:cNvSpPr>
          <p:nvPr>
            <p:ph idx="1"/>
          </p:nvPr>
        </p:nvSpPr>
        <p:spPr/>
        <p:txBody>
          <a:bodyPr/>
          <a:lstStyle/>
          <a:p>
            <a:r>
              <a:rPr lang="he-IL" dirty="0"/>
              <a:t>נולד 1898, בגרמניה</a:t>
            </a:r>
          </a:p>
          <a:p>
            <a:r>
              <a:rPr lang="he-IL" dirty="0"/>
              <a:t>רופא ופסיכו-אנליטיקאי</a:t>
            </a:r>
          </a:p>
          <a:p>
            <a:r>
              <a:rPr lang="he-IL" dirty="0"/>
              <a:t>עבד באנגליה</a:t>
            </a:r>
          </a:p>
          <a:p>
            <a:r>
              <a:rPr lang="he-IL" dirty="0"/>
              <a:t>עבד עם פצועי מלה"ע </a:t>
            </a:r>
            <a:r>
              <a:rPr lang="he-IL" sz="2800" dirty="0"/>
              <a:t>2</a:t>
            </a:r>
          </a:p>
          <a:p>
            <a:r>
              <a:rPr lang="he-IL" dirty="0"/>
              <a:t>אנליזה קבוצתית</a:t>
            </a:r>
          </a:p>
          <a:p>
            <a:r>
              <a:rPr lang="he-IL" dirty="0"/>
              <a:t>נפטר 1976</a:t>
            </a:r>
          </a:p>
        </p:txBody>
      </p:sp>
      <p:sp>
        <p:nvSpPr>
          <p:cNvPr id="4" name="Slide Number Placeholder 3"/>
          <p:cNvSpPr>
            <a:spLocks noGrp="1"/>
          </p:cNvSpPr>
          <p:nvPr>
            <p:ph type="sldNum" sz="quarter" idx="12"/>
          </p:nvPr>
        </p:nvSpPr>
        <p:spPr/>
        <p:txBody>
          <a:bodyPr/>
          <a:lstStyle/>
          <a:p>
            <a:fld id="{B447F688-5E31-4464-9ECB-5B939438C3A2}" type="slidenum">
              <a:rPr lang="en-US" smtClean="0"/>
              <a:pPr/>
              <a:t>39</a:t>
            </a:fld>
            <a:endParaRPr lang="en-US"/>
          </a:p>
        </p:txBody>
      </p:sp>
      <p:pic>
        <p:nvPicPr>
          <p:cNvPr id="1026" name="Picture 2" descr="http://www.thestrengthsfoundation.org/wp-content/uploads/2012/01/SH-Foulkes.png"/>
          <p:cNvPicPr>
            <a:picLocks noChangeAspect="1" noChangeArrowheads="1"/>
          </p:cNvPicPr>
          <p:nvPr/>
        </p:nvPicPr>
        <p:blipFill>
          <a:blip r:embed="rId2" cstate="print"/>
          <a:srcRect l="4144" t="2967" r="1036"/>
          <a:stretch>
            <a:fillRect/>
          </a:stretch>
        </p:blipFill>
        <p:spPr bwMode="auto">
          <a:xfrm>
            <a:off x="0" y="1738222"/>
            <a:ext cx="3581400" cy="51197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he-IL" dirty="0"/>
              <a:t>גיבוש קבוצתי</a:t>
            </a:r>
            <a:endParaRPr lang="en-US" dirty="0"/>
          </a:p>
        </p:txBody>
      </p:sp>
      <p:sp>
        <p:nvSpPr>
          <p:cNvPr id="27651" name="Rectangle 3"/>
          <p:cNvSpPr>
            <a:spLocks noGrp="1" noChangeArrowheads="1"/>
          </p:cNvSpPr>
          <p:nvPr>
            <p:ph idx="1"/>
          </p:nvPr>
        </p:nvSpPr>
        <p:spPr/>
        <p:txBody>
          <a:bodyPr/>
          <a:lstStyle/>
          <a:p>
            <a:r>
              <a:rPr lang="he-IL" dirty="0"/>
              <a:t>בהתאם ל-</a:t>
            </a:r>
          </a:p>
          <a:p>
            <a:pPr lvl="1"/>
            <a:r>
              <a:rPr lang="he-IL" dirty="0"/>
              <a:t>מטרת הקבוצה</a:t>
            </a:r>
          </a:p>
          <a:p>
            <a:pPr lvl="1"/>
            <a:r>
              <a:rPr lang="he-IL" dirty="0"/>
              <a:t>גישת ההנחיה</a:t>
            </a:r>
          </a:p>
          <a:p>
            <a:pPr lvl="1"/>
            <a:r>
              <a:rPr lang="he-IL" dirty="0"/>
              <a:t>אורך הקבוצה</a:t>
            </a:r>
          </a:p>
          <a:p>
            <a:pPr lvl="1"/>
            <a:r>
              <a:rPr lang="he-IL" dirty="0"/>
              <a:t>גודל הקבוצה</a:t>
            </a:r>
          </a:p>
          <a:p>
            <a:pPr lvl="1"/>
            <a:r>
              <a:rPr lang="he-IL" dirty="0"/>
              <a:t>סוג האוכלוסייה</a:t>
            </a:r>
          </a:p>
          <a:p>
            <a:endParaRPr lang="en-US" dirty="0"/>
          </a:p>
        </p:txBody>
      </p:sp>
      <p:sp>
        <p:nvSpPr>
          <p:cNvPr id="6" name="Slide Number Placeholder 6"/>
          <p:cNvSpPr>
            <a:spLocks noGrp="1"/>
          </p:cNvSpPr>
          <p:nvPr>
            <p:ph type="sldNum" sz="quarter" idx="12"/>
          </p:nvPr>
        </p:nvSpPr>
        <p:spPr/>
        <p:txBody>
          <a:bodyPr/>
          <a:lstStyle/>
          <a:p>
            <a:fld id="{A085B384-D4F0-4EFA-B065-E0EA732BE18F}" type="slidenum">
              <a:rPr lang="en-US"/>
              <a:pPr/>
              <a:t>4</a:t>
            </a:fld>
            <a:endParaRPr lang="en-US"/>
          </a:p>
        </p:txBody>
      </p:sp>
      <p:pic>
        <p:nvPicPr>
          <p:cNvPr id="2" name="Picture 2" descr="Image result for ‫גיבוש קבוצתי‬‎"/>
          <p:cNvPicPr>
            <a:picLocks noChangeAspect="1" noChangeArrowheads="1"/>
          </p:cNvPicPr>
          <p:nvPr/>
        </p:nvPicPr>
        <p:blipFill>
          <a:blip r:embed="rId3" cstate="print"/>
          <a:srcRect/>
          <a:stretch>
            <a:fillRect/>
          </a:stretch>
        </p:blipFill>
        <p:spPr bwMode="auto">
          <a:xfrm>
            <a:off x="457200" y="2286000"/>
            <a:ext cx="4822371" cy="293535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he-IL"/>
              <a:t>שלושה סוגי קבוצות</a:t>
            </a:r>
            <a:endParaRPr lang="en-US"/>
          </a:p>
        </p:txBody>
      </p:sp>
      <p:sp>
        <p:nvSpPr>
          <p:cNvPr id="93187" name="Rectangle 3"/>
          <p:cNvSpPr>
            <a:spLocks noGrp="1" noChangeArrowheads="1"/>
          </p:cNvSpPr>
          <p:nvPr>
            <p:ph idx="1"/>
          </p:nvPr>
        </p:nvSpPr>
        <p:spPr/>
        <p:txBody>
          <a:bodyPr/>
          <a:lstStyle/>
          <a:p>
            <a:r>
              <a:rPr lang="he-IL" dirty="0"/>
              <a:t>הקבוצה הטבעית</a:t>
            </a:r>
          </a:p>
          <a:p>
            <a:r>
              <a:rPr lang="he-IL" dirty="0"/>
              <a:t>הקבוצה האנליטית</a:t>
            </a:r>
            <a:endParaRPr lang="en-US" dirty="0"/>
          </a:p>
          <a:p>
            <a:r>
              <a:rPr lang="he-IL" dirty="0"/>
              <a:t>קבוצת המשימה</a:t>
            </a:r>
          </a:p>
        </p:txBody>
      </p:sp>
      <p:sp>
        <p:nvSpPr>
          <p:cNvPr id="5" name="Slide Number Placeholder 5"/>
          <p:cNvSpPr>
            <a:spLocks noGrp="1"/>
          </p:cNvSpPr>
          <p:nvPr>
            <p:ph type="sldNum" sz="quarter" idx="12"/>
          </p:nvPr>
        </p:nvSpPr>
        <p:spPr/>
        <p:txBody>
          <a:bodyPr/>
          <a:lstStyle/>
          <a:p>
            <a:fld id="{3C650DBC-34A6-4093-8F0C-3AFFE96EE49D}"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he-IL"/>
              <a:t>הקבוצה הטבעית</a:t>
            </a:r>
            <a:endParaRPr lang="en-US"/>
          </a:p>
        </p:txBody>
      </p:sp>
      <p:sp>
        <p:nvSpPr>
          <p:cNvPr id="82947" name="Rectangle 3"/>
          <p:cNvSpPr>
            <a:spLocks noGrp="1" noChangeArrowheads="1"/>
          </p:cNvSpPr>
          <p:nvPr>
            <p:ph idx="1"/>
          </p:nvPr>
        </p:nvSpPr>
        <p:spPr>
          <a:xfrm>
            <a:off x="457200" y="1828800"/>
            <a:ext cx="7924800" cy="4191000"/>
          </a:xfrm>
        </p:spPr>
        <p:txBody>
          <a:bodyPr/>
          <a:lstStyle/>
          <a:p>
            <a:pPr>
              <a:lnSpc>
                <a:spcPct val="90000"/>
              </a:lnSpc>
            </a:pPr>
            <a:r>
              <a:rPr lang="he-IL"/>
              <a:t>הקבוצה הראשונית: המשפחה </a:t>
            </a:r>
          </a:p>
          <a:p>
            <a:pPr lvl="1">
              <a:lnSpc>
                <a:spcPct val="90000"/>
              </a:lnSpc>
            </a:pPr>
            <a:r>
              <a:rPr lang="he-IL"/>
              <a:t>המשפחה מעצבת את הפרט</a:t>
            </a:r>
          </a:p>
          <a:p>
            <a:pPr lvl="1">
              <a:lnSpc>
                <a:spcPct val="90000"/>
              </a:lnSpc>
            </a:pPr>
            <a:r>
              <a:rPr lang="he-IL"/>
              <a:t>תהליכים מודעים ולא מודעים</a:t>
            </a:r>
          </a:p>
          <a:p>
            <a:pPr lvl="1">
              <a:lnSpc>
                <a:spcPct val="90000"/>
              </a:lnSpc>
            </a:pPr>
            <a:r>
              <a:rPr lang="he-IL"/>
              <a:t>הפרט מאמין שהתנהגותו ויחסו לסביבה הם הנכונים</a:t>
            </a:r>
          </a:p>
          <a:p>
            <a:pPr>
              <a:lnSpc>
                <a:spcPct val="90000"/>
              </a:lnSpc>
            </a:pPr>
            <a:r>
              <a:rPr lang="he-IL"/>
              <a:t>קבוצת חיים</a:t>
            </a:r>
          </a:p>
          <a:p>
            <a:pPr lvl="1">
              <a:lnSpc>
                <a:spcPct val="90000"/>
              </a:lnSpc>
            </a:pPr>
            <a:r>
              <a:rPr lang="he-IL"/>
              <a:t>משפחה, חברים, עמיתים, בעלי חיים</a:t>
            </a:r>
          </a:p>
          <a:p>
            <a:pPr lvl="1">
              <a:lnSpc>
                <a:spcPct val="90000"/>
              </a:lnSpc>
            </a:pPr>
            <a:r>
              <a:rPr lang="he-IL"/>
              <a:t>מורכבת מפרטים קבועים וזמניים</a:t>
            </a:r>
          </a:p>
          <a:p>
            <a:pPr lvl="1">
              <a:lnSpc>
                <a:spcPct val="90000"/>
              </a:lnSpc>
            </a:pPr>
            <a:r>
              <a:rPr lang="he-IL"/>
              <a:t>הבדלים במשמעות </a:t>
            </a:r>
          </a:p>
        </p:txBody>
      </p:sp>
      <p:sp>
        <p:nvSpPr>
          <p:cNvPr id="5" name="Slide Number Placeholder 5"/>
          <p:cNvSpPr>
            <a:spLocks noGrp="1"/>
          </p:cNvSpPr>
          <p:nvPr>
            <p:ph type="sldNum" sz="quarter" idx="12"/>
          </p:nvPr>
        </p:nvSpPr>
        <p:spPr/>
        <p:txBody>
          <a:bodyPr/>
          <a:lstStyle/>
          <a:p>
            <a:fld id="{0D5DB4E0-DD79-4C37-8E92-87D4CB77BAEE}" type="slidenum">
              <a:rPr lang="en-US"/>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he-IL"/>
              <a:t>הקבוצה האנליטית</a:t>
            </a:r>
            <a:endParaRPr lang="en-US"/>
          </a:p>
        </p:txBody>
      </p:sp>
      <p:sp>
        <p:nvSpPr>
          <p:cNvPr id="91139" name="Rectangle 3"/>
          <p:cNvSpPr>
            <a:spLocks noGrp="1" noChangeArrowheads="1"/>
          </p:cNvSpPr>
          <p:nvPr>
            <p:ph idx="1"/>
          </p:nvPr>
        </p:nvSpPr>
        <p:spPr>
          <a:xfrm>
            <a:off x="457200" y="1828800"/>
            <a:ext cx="7924800" cy="3657600"/>
          </a:xfrm>
        </p:spPr>
        <p:txBody>
          <a:bodyPr/>
          <a:lstStyle/>
          <a:p>
            <a:r>
              <a:rPr lang="he-IL" dirty="0"/>
              <a:t>מאפיינים:</a:t>
            </a:r>
          </a:p>
          <a:p>
            <a:pPr lvl="1"/>
            <a:r>
              <a:rPr lang="he-IL" dirty="0"/>
              <a:t>הפרטים קבועים</a:t>
            </a:r>
          </a:p>
          <a:p>
            <a:pPr lvl="1"/>
            <a:r>
              <a:rPr lang="he-IL" dirty="0"/>
              <a:t>זרים אחד לשני</a:t>
            </a:r>
          </a:p>
          <a:p>
            <a:pPr lvl="1"/>
            <a:r>
              <a:rPr lang="he-IL" dirty="0"/>
              <a:t>אין קשרים מחוץ לקבוצה</a:t>
            </a:r>
          </a:p>
          <a:p>
            <a:r>
              <a:rPr lang="he-IL" dirty="0"/>
              <a:t>תנאים המאפשרים אנליזה (ניתוח)</a:t>
            </a:r>
            <a:endParaRPr lang="en-US" dirty="0"/>
          </a:p>
        </p:txBody>
      </p:sp>
      <p:sp>
        <p:nvSpPr>
          <p:cNvPr id="5" name="Slide Number Placeholder 5"/>
          <p:cNvSpPr>
            <a:spLocks noGrp="1"/>
          </p:cNvSpPr>
          <p:nvPr>
            <p:ph type="sldNum" sz="quarter" idx="12"/>
          </p:nvPr>
        </p:nvSpPr>
        <p:spPr/>
        <p:txBody>
          <a:bodyPr/>
          <a:lstStyle/>
          <a:p>
            <a:fld id="{961691F1-4674-4B47-83D9-9520549C19CA}" type="slidenum">
              <a:rPr lang="en-US"/>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title"/>
          </p:nvPr>
        </p:nvSpPr>
        <p:spPr/>
        <p:txBody>
          <a:bodyPr/>
          <a:lstStyle/>
          <a:p>
            <a:r>
              <a:rPr lang="he-IL"/>
              <a:t>אנליזה קבוצתית</a:t>
            </a:r>
            <a:endParaRPr lang="en-US"/>
          </a:p>
        </p:txBody>
      </p:sp>
      <p:sp>
        <p:nvSpPr>
          <p:cNvPr id="73735" name="Rectangle 7"/>
          <p:cNvSpPr>
            <a:spLocks noGrp="1" noChangeArrowheads="1"/>
          </p:cNvSpPr>
          <p:nvPr>
            <p:ph idx="1"/>
          </p:nvPr>
        </p:nvSpPr>
        <p:spPr>
          <a:xfrm>
            <a:off x="609600" y="1828800"/>
            <a:ext cx="7772400" cy="4191000"/>
          </a:xfrm>
        </p:spPr>
        <p:txBody>
          <a:bodyPr/>
          <a:lstStyle/>
          <a:p>
            <a:pPr>
              <a:lnSpc>
                <a:spcPct val="90000"/>
              </a:lnSpc>
            </a:pPr>
            <a:r>
              <a:rPr lang="he-IL"/>
              <a:t>אנליזה קבוצתית</a:t>
            </a:r>
          </a:p>
          <a:p>
            <a:pPr lvl="1">
              <a:lnSpc>
                <a:spcPct val="90000"/>
              </a:lnSpc>
            </a:pPr>
            <a:r>
              <a:rPr lang="he-IL"/>
              <a:t>גישה תיאורטית ויישומית העוסקת בהבנת היחיד, הקבוצה והחברה</a:t>
            </a:r>
          </a:p>
          <a:p>
            <a:pPr lvl="1">
              <a:lnSpc>
                <a:spcPct val="90000"/>
              </a:lnSpc>
            </a:pPr>
            <a:r>
              <a:rPr lang="he-IL"/>
              <a:t>דרך להבנת תהליכים קבוצתיים בקבוצות קטנות וגדולות, להבנת היחסים בין האדם לזולתו ויחסים בין הפרט לבין הקהילה שבתוכה הוא מתקיים</a:t>
            </a:r>
          </a:p>
          <a:p>
            <a:pPr>
              <a:lnSpc>
                <a:spcPct val="90000"/>
              </a:lnSpc>
            </a:pPr>
            <a:r>
              <a:rPr lang="he-IL"/>
              <a:t>פסיכואנליזה ואנליזה קבוצתית</a:t>
            </a:r>
          </a:p>
          <a:p>
            <a:pPr lvl="1">
              <a:lnSpc>
                <a:spcPct val="90000"/>
              </a:lnSpc>
            </a:pPr>
            <a:r>
              <a:rPr lang="he-IL"/>
              <a:t>אנליזה אופקית מול אנליזה מאונכת</a:t>
            </a:r>
          </a:p>
          <a:p>
            <a:pPr lvl="1">
              <a:lnSpc>
                <a:spcPct val="90000"/>
              </a:lnSpc>
            </a:pPr>
            <a:r>
              <a:rPr lang="he-IL"/>
              <a:t>משלימות אחת את השניה</a:t>
            </a:r>
            <a:endParaRPr lang="en-US"/>
          </a:p>
          <a:p>
            <a:pPr>
              <a:lnSpc>
                <a:spcPct val="90000"/>
              </a:lnSpc>
            </a:pPr>
            <a:endParaRPr lang="en-US"/>
          </a:p>
        </p:txBody>
      </p:sp>
      <p:sp>
        <p:nvSpPr>
          <p:cNvPr id="5" name="Slide Number Placeholder 5"/>
          <p:cNvSpPr>
            <a:spLocks noGrp="1"/>
          </p:cNvSpPr>
          <p:nvPr>
            <p:ph type="sldNum" sz="quarter" idx="12"/>
          </p:nvPr>
        </p:nvSpPr>
        <p:spPr/>
        <p:txBody>
          <a:bodyPr/>
          <a:lstStyle/>
          <a:p>
            <a:fld id="{EDD7B317-5CC7-4937-8B73-DFF0B446684A}" type="slidenum">
              <a:rPr lang="en-US"/>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he-IL"/>
              <a:t>ההקבוצה כמטריצה </a:t>
            </a:r>
            <a:endParaRPr lang="en-US"/>
          </a:p>
        </p:txBody>
      </p:sp>
      <p:sp>
        <p:nvSpPr>
          <p:cNvPr id="87043" name="Rectangle 3"/>
          <p:cNvSpPr>
            <a:spLocks noGrp="1" noChangeArrowheads="1"/>
          </p:cNvSpPr>
          <p:nvPr>
            <p:ph idx="1"/>
          </p:nvPr>
        </p:nvSpPr>
        <p:spPr>
          <a:xfrm>
            <a:off x="533400" y="1828800"/>
            <a:ext cx="7848600" cy="4495800"/>
          </a:xfrm>
        </p:spPr>
        <p:txBody>
          <a:bodyPr/>
          <a:lstStyle/>
          <a:p>
            <a:r>
              <a:rPr lang="he-IL"/>
              <a:t>מטריצה: רשת של אירועים ותהליכים מנטליים</a:t>
            </a:r>
          </a:p>
          <a:p>
            <a:pPr lvl="1"/>
            <a:r>
              <a:rPr lang="he-IL"/>
              <a:t>אינטראקציה של דחפים, רגשות, תגובות, תכונות אופי ועוד </a:t>
            </a:r>
          </a:p>
          <a:p>
            <a:pPr lvl="1"/>
            <a:r>
              <a:rPr lang="he-IL"/>
              <a:t>תהליכים לא מודעים</a:t>
            </a:r>
          </a:p>
          <a:p>
            <a:pPr lvl="1"/>
            <a:r>
              <a:rPr lang="he-IL"/>
              <a:t>מעבר לפרטים (</a:t>
            </a:r>
            <a:r>
              <a:rPr lang="en-US" sz="2400"/>
              <a:t>transpersonal</a:t>
            </a:r>
            <a:r>
              <a:rPr lang="he-IL"/>
              <a:t>)</a:t>
            </a:r>
          </a:p>
          <a:p>
            <a:r>
              <a:rPr lang="he-IL"/>
              <a:t>הדהוד (</a:t>
            </a:r>
            <a:r>
              <a:rPr lang="en-US" sz="2800"/>
              <a:t>resonance</a:t>
            </a:r>
            <a:r>
              <a:rPr lang="he-IL"/>
              <a:t>)</a:t>
            </a:r>
          </a:p>
          <a:p>
            <a:r>
              <a:rPr lang="he-IL"/>
              <a:t>משמעות הקבוצה האנליטית </a:t>
            </a:r>
            <a:r>
              <a:rPr lang="ar-JO"/>
              <a:t>(</a:t>
            </a:r>
            <a:r>
              <a:rPr lang="en-US" sz="2800"/>
              <a:t>significance</a:t>
            </a:r>
            <a:r>
              <a:rPr lang="ar-JO"/>
              <a:t>) </a:t>
            </a:r>
            <a:endParaRPr lang="en-US"/>
          </a:p>
          <a:p>
            <a:endParaRPr lang="en-US"/>
          </a:p>
        </p:txBody>
      </p:sp>
      <p:sp>
        <p:nvSpPr>
          <p:cNvPr id="5" name="Slide Number Placeholder 5"/>
          <p:cNvSpPr>
            <a:spLocks noGrp="1"/>
          </p:cNvSpPr>
          <p:nvPr>
            <p:ph type="sldNum" sz="quarter" idx="12"/>
          </p:nvPr>
        </p:nvSpPr>
        <p:spPr/>
        <p:txBody>
          <a:bodyPr/>
          <a:lstStyle/>
          <a:p>
            <a:fld id="{A7AD2265-6DE8-4907-8E66-E032CFDC6FC4}" type="slidenum">
              <a:rPr lang="en-US"/>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he-IL"/>
              <a:t>הפרט והקבוצה</a:t>
            </a:r>
            <a:endParaRPr lang="en-US"/>
          </a:p>
        </p:txBody>
      </p:sp>
      <p:sp>
        <p:nvSpPr>
          <p:cNvPr id="84995" name="Rectangle 3"/>
          <p:cNvSpPr>
            <a:spLocks noGrp="1" noChangeArrowheads="1"/>
          </p:cNvSpPr>
          <p:nvPr>
            <p:ph idx="1"/>
          </p:nvPr>
        </p:nvSpPr>
        <p:spPr>
          <a:xfrm>
            <a:off x="228600" y="1828800"/>
            <a:ext cx="8153400" cy="3657600"/>
          </a:xfrm>
        </p:spPr>
        <p:txBody>
          <a:bodyPr/>
          <a:lstStyle/>
          <a:p>
            <a:pPr>
              <a:lnSpc>
                <a:spcPct val="90000"/>
              </a:lnSpc>
            </a:pPr>
            <a:r>
              <a:rPr lang="he-IL" dirty="0"/>
              <a:t>הקשר בין הפרט לקבוצה</a:t>
            </a:r>
          </a:p>
          <a:p>
            <a:pPr lvl="1">
              <a:lnSpc>
                <a:spcPct val="90000"/>
              </a:lnSpc>
            </a:pPr>
            <a:r>
              <a:rPr lang="he-IL" dirty="0"/>
              <a:t>אין פרט ללא קבוצה</a:t>
            </a:r>
          </a:p>
          <a:p>
            <a:pPr lvl="1">
              <a:lnSpc>
                <a:spcPct val="90000"/>
              </a:lnSpc>
            </a:pPr>
            <a:r>
              <a:rPr lang="he-IL" dirty="0"/>
              <a:t>אין קבוצה ללא פרטים</a:t>
            </a:r>
          </a:p>
          <a:p>
            <a:pPr lvl="1">
              <a:lnSpc>
                <a:spcPct val="90000"/>
              </a:lnSpc>
            </a:pPr>
            <a:r>
              <a:rPr lang="he-IL" dirty="0"/>
              <a:t>כל קבוצה חלק מקבוצה גדולה יותר </a:t>
            </a:r>
          </a:p>
          <a:p>
            <a:pPr>
              <a:lnSpc>
                <a:spcPct val="90000"/>
              </a:lnSpc>
            </a:pPr>
            <a:r>
              <a:rPr lang="he-IL" dirty="0"/>
              <a:t>דמות ורקע </a:t>
            </a:r>
          </a:p>
          <a:p>
            <a:pPr>
              <a:lnSpc>
                <a:spcPct val="90000"/>
              </a:lnSpc>
            </a:pPr>
            <a:r>
              <a:rPr lang="he-IL" dirty="0"/>
              <a:t>גודל הקבוצה (7-9) </a:t>
            </a:r>
          </a:p>
          <a:p>
            <a:pPr lvl="1">
              <a:lnSpc>
                <a:spcPct val="90000"/>
              </a:lnSpc>
            </a:pPr>
            <a:r>
              <a:rPr lang="he-IL" dirty="0"/>
              <a:t>מאפשר לראות הן את הקבוצה כשלם והן את הפרטים</a:t>
            </a:r>
            <a:endParaRPr lang="en-US" dirty="0"/>
          </a:p>
        </p:txBody>
      </p:sp>
      <p:sp>
        <p:nvSpPr>
          <p:cNvPr id="5" name="Slide Number Placeholder 5"/>
          <p:cNvSpPr>
            <a:spLocks noGrp="1"/>
          </p:cNvSpPr>
          <p:nvPr>
            <p:ph type="sldNum" sz="quarter" idx="12"/>
          </p:nvPr>
        </p:nvSpPr>
        <p:spPr/>
        <p:txBody>
          <a:bodyPr/>
          <a:lstStyle/>
          <a:p>
            <a:fld id="{FA093BE5-ED89-46A6-A52B-FD782F25DFA8}" type="slidenum">
              <a:rPr lang="en-US"/>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he-IL" dirty="0"/>
              <a:t>קבוצת המשימה</a:t>
            </a:r>
            <a:endParaRPr lang="en-US" dirty="0"/>
          </a:p>
        </p:txBody>
      </p:sp>
      <p:sp>
        <p:nvSpPr>
          <p:cNvPr id="89091" name="Rectangle 3"/>
          <p:cNvSpPr>
            <a:spLocks noGrp="1" noChangeArrowheads="1"/>
          </p:cNvSpPr>
          <p:nvPr>
            <p:ph idx="1"/>
          </p:nvPr>
        </p:nvSpPr>
        <p:spPr>
          <a:xfrm>
            <a:off x="457200" y="1828800"/>
            <a:ext cx="7924800" cy="3657600"/>
          </a:xfrm>
        </p:spPr>
        <p:txBody>
          <a:bodyPr/>
          <a:lstStyle/>
          <a:p>
            <a:r>
              <a:rPr lang="he-IL" dirty="0"/>
              <a:t>דוגמאות: </a:t>
            </a:r>
          </a:p>
          <a:p>
            <a:pPr lvl="1"/>
            <a:r>
              <a:rPr lang="he-IL" dirty="0"/>
              <a:t>קבוצת כדורגל, צוות עבודה בארגון</a:t>
            </a:r>
          </a:p>
          <a:p>
            <a:r>
              <a:rPr lang="he-IL" dirty="0"/>
              <a:t>מאפיינים:</a:t>
            </a:r>
          </a:p>
          <a:p>
            <a:pPr lvl="1"/>
            <a:r>
              <a:rPr lang="he-IL" dirty="0"/>
              <a:t>הקבוצה/המשימה במרכז</a:t>
            </a:r>
          </a:p>
          <a:p>
            <a:pPr lvl="1"/>
            <a:r>
              <a:rPr lang="he-IL" dirty="0"/>
              <a:t>הפרטים ברקע</a:t>
            </a:r>
          </a:p>
          <a:p>
            <a:endParaRPr lang="he-IL" dirty="0"/>
          </a:p>
          <a:p>
            <a:endParaRPr lang="en-US" dirty="0"/>
          </a:p>
        </p:txBody>
      </p:sp>
      <p:sp>
        <p:nvSpPr>
          <p:cNvPr id="5" name="Slide Number Placeholder 5"/>
          <p:cNvSpPr>
            <a:spLocks noGrp="1"/>
          </p:cNvSpPr>
          <p:nvPr>
            <p:ph type="sldNum" sz="quarter" idx="12"/>
          </p:nvPr>
        </p:nvSpPr>
        <p:spPr/>
        <p:txBody>
          <a:bodyPr/>
          <a:lstStyle/>
          <a:p>
            <a:fld id="{E88F08D7-7CA9-44DB-A6F3-BD9C610F4FB1}" type="slidenum">
              <a:rPr lang="en-US"/>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52400"/>
            <a:ext cx="8153400" cy="1600200"/>
          </a:xfrm>
        </p:spPr>
        <p:txBody>
          <a:bodyPr/>
          <a:lstStyle/>
          <a:p>
            <a:pPr algn="r"/>
            <a:r>
              <a:rPr lang="he-IL" dirty="0"/>
              <a:t>השוואת סוגי קבוצות</a:t>
            </a:r>
            <a:endParaRPr lang="he-IL" sz="3200" u="none" dirty="0"/>
          </a:p>
        </p:txBody>
      </p:sp>
      <p:sp>
        <p:nvSpPr>
          <p:cNvPr id="4" name="Content Placeholder 3"/>
          <p:cNvSpPr>
            <a:spLocks noGrp="1"/>
          </p:cNvSpPr>
          <p:nvPr>
            <p:ph sz="half" idx="1"/>
          </p:nvPr>
        </p:nvSpPr>
        <p:spPr>
          <a:xfrm>
            <a:off x="228600" y="1828800"/>
            <a:ext cx="4229100" cy="4343400"/>
          </a:xfrm>
          <a:ln>
            <a:solidFill>
              <a:schemeClr val="tx2">
                <a:lumMod val="50000"/>
              </a:schemeClr>
            </a:solidFill>
          </a:ln>
        </p:spPr>
        <p:txBody>
          <a:bodyPr/>
          <a:lstStyle/>
          <a:p>
            <a:pPr>
              <a:buNone/>
            </a:pPr>
            <a:r>
              <a:rPr lang="he-IL" sz="2400" b="1" u="sng" dirty="0"/>
              <a:t>קבוצת משימה – ממוקדת מטרה</a:t>
            </a:r>
          </a:p>
          <a:p>
            <a:r>
              <a:rPr lang="he-IL" sz="2400" dirty="0"/>
              <a:t>דגש על סיוע בעבודה</a:t>
            </a:r>
            <a:endParaRPr lang="en-US" sz="2400" dirty="0"/>
          </a:p>
          <a:p>
            <a:r>
              <a:rPr lang="he-IL" sz="2400" dirty="0"/>
              <a:t>מתמקד במבנה, תפקידים ומשימות</a:t>
            </a:r>
            <a:endParaRPr lang="en-US" sz="2400" dirty="0"/>
          </a:p>
          <a:p>
            <a:r>
              <a:rPr lang="he-IL" sz="2400" dirty="0"/>
              <a:t>עדיפות לתוצאות הנושאות פרי</a:t>
            </a:r>
            <a:endParaRPr lang="en-US" sz="2400" dirty="0"/>
          </a:p>
          <a:p>
            <a:r>
              <a:rPr lang="he-IL" sz="2400" dirty="0"/>
              <a:t>דגש על קביעת מטרות ותוכנית ברורה להשגת המטרות</a:t>
            </a:r>
            <a:endParaRPr lang="en-US" sz="2400" dirty="0"/>
          </a:p>
          <a:p>
            <a:r>
              <a:rPr lang="he-IL" sz="2400" dirty="0"/>
              <a:t>שימוש קפדני בלוחות זמנים, תוכניות צעד אחר צעד ושיטת עונשים/תמריצים</a:t>
            </a:r>
            <a:endParaRPr lang="en-US" sz="2400" dirty="0"/>
          </a:p>
          <a:p>
            <a:endParaRPr lang="he-IL" sz="2400" dirty="0"/>
          </a:p>
        </p:txBody>
      </p:sp>
      <p:sp>
        <p:nvSpPr>
          <p:cNvPr id="5" name="Content Placeholder 4"/>
          <p:cNvSpPr>
            <a:spLocks noGrp="1"/>
          </p:cNvSpPr>
          <p:nvPr>
            <p:ph sz="half" idx="2"/>
          </p:nvPr>
        </p:nvSpPr>
        <p:spPr>
          <a:xfrm>
            <a:off x="4610100" y="1828800"/>
            <a:ext cx="4229100" cy="4343400"/>
          </a:xfrm>
          <a:ln>
            <a:solidFill>
              <a:schemeClr val="tx2">
                <a:lumMod val="50000"/>
              </a:schemeClr>
            </a:solidFill>
          </a:ln>
        </p:spPr>
        <p:txBody>
          <a:bodyPr/>
          <a:lstStyle/>
          <a:p>
            <a:pPr>
              <a:buNone/>
            </a:pPr>
            <a:r>
              <a:rPr lang="he-IL" sz="2400" b="1" u="sng" dirty="0"/>
              <a:t>קבוצה טיפולית – ממוקדת יחסים</a:t>
            </a:r>
          </a:p>
          <a:p>
            <a:r>
              <a:rPr lang="he-IL" sz="2400" dirty="0"/>
              <a:t>דגש על סיוע באינטראקציות</a:t>
            </a:r>
            <a:endParaRPr lang="en-US" sz="2400" dirty="0"/>
          </a:p>
          <a:p>
            <a:r>
              <a:rPr lang="he-IL" sz="2400" dirty="0"/>
              <a:t>מתמקד ביחסים, רווחה (</a:t>
            </a:r>
            <a:r>
              <a:rPr lang="en-US" sz="2400" dirty="0"/>
              <a:t>well being</a:t>
            </a:r>
            <a:r>
              <a:rPr lang="he-IL" sz="2400" dirty="0"/>
              <a:t>) ומוטיבציה</a:t>
            </a:r>
            <a:endParaRPr lang="en-US" sz="2400" dirty="0"/>
          </a:p>
          <a:p>
            <a:r>
              <a:rPr lang="he-IL" sz="2400" dirty="0"/>
              <a:t>עדיפות בטיפוח יחסים חיוביים</a:t>
            </a:r>
            <a:endParaRPr lang="en-US" sz="2400" dirty="0"/>
          </a:p>
          <a:p>
            <a:r>
              <a:rPr lang="he-IL" sz="2400" dirty="0"/>
              <a:t>דגש על חברי הקבוצה והתקשורת בקבוצה</a:t>
            </a:r>
            <a:endParaRPr lang="en-US" sz="2400" dirty="0"/>
          </a:p>
          <a:p>
            <a:r>
              <a:rPr lang="he-IL" sz="2400" dirty="0"/>
              <a:t>סיוע בתקשורת, אינטראקציות מזדמנות ופגישות קבוצתיות מזדמנות</a:t>
            </a:r>
            <a:endParaRPr lang="en-US" sz="2400" dirty="0"/>
          </a:p>
          <a:p>
            <a:endParaRPr lang="he-IL" sz="2400" dirty="0"/>
          </a:p>
        </p:txBody>
      </p:sp>
      <p:sp>
        <p:nvSpPr>
          <p:cNvPr id="2" name="Slide Number Placeholder 1"/>
          <p:cNvSpPr>
            <a:spLocks noGrp="1"/>
          </p:cNvSpPr>
          <p:nvPr>
            <p:ph type="sldNum" sz="quarter" idx="12"/>
          </p:nvPr>
        </p:nvSpPr>
        <p:spPr/>
        <p:txBody>
          <a:bodyPr/>
          <a:lstStyle/>
          <a:p>
            <a:fld id="{FE306DE8-FD80-48FF-8796-C55D613B1865}" type="slidenum">
              <a:rPr lang="en-US" smtClean="0"/>
              <a:pPr/>
              <a:t>47</a:t>
            </a:fld>
            <a:endParaRPr lang="en-US"/>
          </a:p>
        </p:txBody>
      </p:sp>
      <p:sp>
        <p:nvSpPr>
          <p:cNvPr id="9" name="Flowchart: Punched Tape 8"/>
          <p:cNvSpPr/>
          <p:nvPr/>
        </p:nvSpPr>
        <p:spPr bwMode="auto">
          <a:xfrm>
            <a:off x="228600" y="381000"/>
            <a:ext cx="2590800" cy="1219200"/>
          </a:xfrm>
          <a:prstGeom prst="flowChartPunchedTape">
            <a:avLst/>
          </a:prstGeom>
          <a:solidFill>
            <a:srgbClr val="5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a:r>
              <a:rPr lang="he-IL" b="1" dirty="0">
                <a:solidFill>
                  <a:schemeClr val="tx2">
                    <a:lumMod val="20000"/>
                    <a:lumOff val="80000"/>
                  </a:schemeClr>
                </a:solidFill>
              </a:rPr>
              <a:t>מעקף קטן:</a:t>
            </a:r>
          </a:p>
          <a:p>
            <a:pPr algn="ctr"/>
            <a:r>
              <a:rPr lang="he-IL" b="1" dirty="0">
                <a:solidFill>
                  <a:schemeClr val="tx2">
                    <a:lumMod val="20000"/>
                    <a:lumOff val="80000"/>
                  </a:schemeClr>
                </a:solidFill>
              </a:rPr>
              <a:t>קבוצות משימה ע"פ באס</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914400" y="1511300"/>
            <a:ext cx="7162800" cy="2273300"/>
          </a:xfrm>
        </p:spPr>
        <p:txBody>
          <a:bodyPr/>
          <a:lstStyle/>
          <a:p>
            <a:r>
              <a:rPr lang="he-IL"/>
              <a:t>טיפול קבוצתי</a:t>
            </a:r>
            <a:br>
              <a:rPr lang="he-IL"/>
            </a:br>
            <a:r>
              <a:rPr lang="he-IL"/>
              <a:t>ממוקד מערכות</a:t>
            </a:r>
            <a:endParaRPr lang="en-US"/>
          </a:p>
        </p:txBody>
      </p:sp>
      <p:sp>
        <p:nvSpPr>
          <p:cNvPr id="98307" name="Rectangle 3"/>
          <p:cNvSpPr>
            <a:spLocks noGrp="1" noChangeArrowheads="1"/>
          </p:cNvSpPr>
          <p:nvPr>
            <p:ph type="subTitle" idx="1"/>
          </p:nvPr>
        </p:nvSpPr>
        <p:spPr/>
        <p:txBody>
          <a:bodyPr/>
          <a:lstStyle/>
          <a:p>
            <a:r>
              <a:rPr lang="he-IL"/>
              <a:t>איבון מ. אגזריאן</a:t>
            </a:r>
            <a:endParaRPr lang="en-US"/>
          </a:p>
        </p:txBody>
      </p:sp>
      <p:sp>
        <p:nvSpPr>
          <p:cNvPr id="5" name="Rectangle 7"/>
          <p:cNvSpPr>
            <a:spLocks noGrp="1" noChangeArrowheads="1"/>
          </p:cNvSpPr>
          <p:nvPr>
            <p:ph type="sldNum" sz="quarter" idx="4"/>
          </p:nvPr>
        </p:nvSpPr>
        <p:spPr/>
        <p:txBody>
          <a:bodyPr/>
          <a:lstStyle/>
          <a:p>
            <a:fld id="{140A8B6D-3EB2-4ADE-BD83-BE29E6F03B33}" type="slidenum">
              <a:rPr lang="en-US"/>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04E9-D428-4081-B543-38D7C1121A09}"/>
              </a:ext>
            </a:extLst>
          </p:cNvPr>
          <p:cNvSpPr>
            <a:spLocks noGrp="1"/>
          </p:cNvSpPr>
          <p:nvPr>
            <p:ph type="title"/>
          </p:nvPr>
        </p:nvSpPr>
        <p:spPr/>
        <p:txBody>
          <a:bodyPr/>
          <a:lstStyle/>
          <a:p>
            <a:r>
              <a:rPr lang="he-IL" dirty="0">
                <a:solidFill>
                  <a:schemeClr val="tx2">
                    <a:lumMod val="20000"/>
                    <a:lumOff val="80000"/>
                  </a:schemeClr>
                </a:solidFill>
              </a:rPr>
              <a:t>רעיון הקבוצה כ'מערכת'</a:t>
            </a:r>
          </a:p>
        </p:txBody>
      </p:sp>
      <p:sp>
        <p:nvSpPr>
          <p:cNvPr id="3" name="Content Placeholder 2">
            <a:extLst>
              <a:ext uri="{FF2B5EF4-FFF2-40B4-BE49-F238E27FC236}">
                <a16:creationId xmlns:a16="http://schemas.microsoft.com/office/drawing/2014/main" id="{162DFCFC-2AB3-4839-81BD-46BC43591C3D}"/>
              </a:ext>
            </a:extLst>
          </p:cNvPr>
          <p:cNvSpPr>
            <a:spLocks noGrp="1"/>
          </p:cNvSpPr>
          <p:nvPr>
            <p:ph idx="1"/>
          </p:nvPr>
        </p:nvSpPr>
        <p:spPr/>
        <p:txBody>
          <a:bodyPr/>
          <a:lstStyle/>
          <a:p>
            <a:pPr marL="0" indent="0" algn="ctr">
              <a:buNone/>
            </a:pPr>
            <a:r>
              <a:rPr lang="he-IL" dirty="0">
                <a:solidFill>
                  <a:schemeClr val="tx2">
                    <a:lumMod val="20000"/>
                    <a:lumOff val="80000"/>
                  </a:schemeClr>
                </a:solidFill>
              </a:rPr>
              <a:t>הקבוצה היא מערכת המורכבת מפרטים</a:t>
            </a:r>
          </a:p>
          <a:p>
            <a:pPr marL="0" indent="0" algn="ctr">
              <a:buNone/>
            </a:pPr>
            <a:r>
              <a:rPr lang="he-IL" dirty="0">
                <a:solidFill>
                  <a:schemeClr val="tx2">
                    <a:lumMod val="20000"/>
                    <a:lumOff val="80000"/>
                  </a:schemeClr>
                </a:solidFill>
              </a:rPr>
              <a:t> אשר מתארגנים בתת-קבוצות</a:t>
            </a:r>
          </a:p>
        </p:txBody>
      </p:sp>
      <p:sp>
        <p:nvSpPr>
          <p:cNvPr id="4" name="Slide Number Placeholder 3">
            <a:extLst>
              <a:ext uri="{FF2B5EF4-FFF2-40B4-BE49-F238E27FC236}">
                <a16:creationId xmlns:a16="http://schemas.microsoft.com/office/drawing/2014/main" id="{ADDDB984-7EAB-4057-A1CF-43CA69B61B51}"/>
              </a:ext>
            </a:extLst>
          </p:cNvPr>
          <p:cNvSpPr>
            <a:spLocks noGrp="1"/>
          </p:cNvSpPr>
          <p:nvPr>
            <p:ph type="sldNum" sz="quarter" idx="12"/>
          </p:nvPr>
        </p:nvSpPr>
        <p:spPr/>
        <p:txBody>
          <a:bodyPr/>
          <a:lstStyle/>
          <a:p>
            <a:fld id="{B447F688-5E31-4464-9ECB-5B939438C3A2}" type="slidenum">
              <a:rPr lang="en-US" smtClean="0">
                <a:solidFill>
                  <a:schemeClr val="tx2">
                    <a:lumMod val="20000"/>
                    <a:lumOff val="80000"/>
                  </a:schemeClr>
                </a:solidFill>
              </a:rPr>
              <a:pPr/>
              <a:t>49</a:t>
            </a:fld>
            <a:endParaRPr lang="en-US">
              <a:solidFill>
                <a:schemeClr val="tx2">
                  <a:lumMod val="20000"/>
                  <a:lumOff val="80000"/>
                </a:schemeClr>
              </a:solidFill>
            </a:endParaRPr>
          </a:p>
        </p:txBody>
      </p:sp>
      <p:pic>
        <p:nvPicPr>
          <p:cNvPr id="2050" name="Picture 2" descr="Image result for system centered therapy">
            <a:extLst>
              <a:ext uri="{FF2B5EF4-FFF2-40B4-BE49-F238E27FC236}">
                <a16:creationId xmlns:a16="http://schemas.microsoft.com/office/drawing/2014/main" id="{021245E0-4528-4F5F-9B99-396D5FC2EC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2390" y="3429000"/>
            <a:ext cx="433922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5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מנחה הקבוצה שלכם</a:t>
            </a:r>
          </a:p>
        </p:txBody>
      </p:sp>
      <p:sp>
        <p:nvSpPr>
          <p:cNvPr id="3" name="Content Placeholder 2"/>
          <p:cNvSpPr>
            <a:spLocks noGrp="1"/>
          </p:cNvSpPr>
          <p:nvPr>
            <p:ph sz="half" idx="1"/>
          </p:nvPr>
        </p:nvSpPr>
        <p:spPr>
          <a:xfrm>
            <a:off x="762000" y="1600200"/>
            <a:ext cx="3771900" cy="4191000"/>
          </a:xfrm>
        </p:spPr>
        <p:txBody>
          <a:bodyPr/>
          <a:lstStyle/>
          <a:p>
            <a:r>
              <a:rPr lang="he-IL" dirty="0"/>
              <a:t>עבודה עם קבוצות:</a:t>
            </a:r>
          </a:p>
          <a:p>
            <a:pPr lvl="1"/>
            <a:r>
              <a:rPr lang="he-IL" dirty="0"/>
              <a:t>נפגעי נפש</a:t>
            </a:r>
          </a:p>
          <a:p>
            <a:pPr lvl="1"/>
            <a:r>
              <a:rPr lang="he-IL" dirty="0"/>
              <a:t>חיילים</a:t>
            </a:r>
          </a:p>
          <a:p>
            <a:pPr lvl="1"/>
            <a:r>
              <a:rPr lang="he-IL" dirty="0"/>
              <a:t>משפחות שכולות</a:t>
            </a:r>
          </a:p>
          <a:p>
            <a:pPr lvl="1"/>
            <a:r>
              <a:rPr lang="he-IL" dirty="0"/>
              <a:t>ניצולי שואה</a:t>
            </a:r>
          </a:p>
          <a:p>
            <a:pPr lvl="1"/>
            <a:r>
              <a:rPr lang="he-IL" dirty="0"/>
              <a:t>חולי איידס</a:t>
            </a:r>
          </a:p>
          <a:p>
            <a:pPr lvl="1"/>
            <a:r>
              <a:rPr lang="he-IL" dirty="0"/>
              <a:t>טרנסג'נדרים</a:t>
            </a:r>
          </a:p>
          <a:p>
            <a:pPr lvl="1"/>
            <a:r>
              <a:rPr lang="he-IL" dirty="0"/>
              <a:t>מתנדבים</a:t>
            </a:r>
          </a:p>
          <a:p>
            <a:pPr lvl="1"/>
            <a:r>
              <a:rPr lang="he-IL" dirty="0"/>
              <a:t>ועוד </a:t>
            </a:r>
            <a:r>
              <a:rPr lang="he-IL" dirty="0" err="1"/>
              <a:t>ועוד</a:t>
            </a:r>
            <a:endParaRPr lang="he-IL" dirty="0"/>
          </a:p>
        </p:txBody>
      </p:sp>
      <p:sp>
        <p:nvSpPr>
          <p:cNvPr id="4" name="Content Placeholder 3"/>
          <p:cNvSpPr>
            <a:spLocks noGrp="1"/>
          </p:cNvSpPr>
          <p:nvPr>
            <p:ph sz="half" idx="2"/>
          </p:nvPr>
        </p:nvSpPr>
        <p:spPr>
          <a:xfrm>
            <a:off x="4419600" y="1600200"/>
            <a:ext cx="3962400" cy="4724400"/>
          </a:xfrm>
        </p:spPr>
        <p:txBody>
          <a:bodyPr/>
          <a:lstStyle/>
          <a:p>
            <a:r>
              <a:rPr lang="he-IL" dirty="0"/>
              <a:t>לימודים:</a:t>
            </a:r>
          </a:p>
          <a:p>
            <a:pPr lvl="1"/>
            <a:r>
              <a:rPr lang="he-IL" dirty="0"/>
              <a:t>תואר שלישי בפסיכולוגיה קלינית וארגונית</a:t>
            </a:r>
          </a:p>
          <a:p>
            <a:pPr lvl="1"/>
            <a:r>
              <a:rPr lang="he-IL" dirty="0"/>
              <a:t>תואר שני במנהל עסקים</a:t>
            </a:r>
          </a:p>
          <a:p>
            <a:r>
              <a:rPr lang="he-IL" dirty="0"/>
              <a:t>30 שנות ניסיון:</a:t>
            </a:r>
          </a:p>
          <a:p>
            <a:pPr lvl="1"/>
            <a:r>
              <a:rPr lang="he-IL" dirty="0"/>
              <a:t>בתי חולים, מרפאות, צבא, עמותות, באופן פרטי</a:t>
            </a:r>
          </a:p>
          <a:p>
            <a:r>
              <a:rPr lang="he-IL" dirty="0"/>
              <a:t>התנדבות</a:t>
            </a:r>
          </a:p>
          <a:p>
            <a:pPr lvl="1"/>
            <a:r>
              <a:rPr lang="he-IL" dirty="0"/>
              <a:t>יו"ר העמותה הישראלית להנחיה ולטיפול קבוצתי</a:t>
            </a:r>
          </a:p>
          <a:p>
            <a:pPr lvl="1"/>
            <a:r>
              <a:rPr lang="he-IL" dirty="0"/>
              <a:t>עורך כתב עת "מקבץ"</a:t>
            </a:r>
          </a:p>
        </p:txBody>
      </p:sp>
      <p:sp>
        <p:nvSpPr>
          <p:cNvPr id="5" name="Slide Number Placeholder 4"/>
          <p:cNvSpPr>
            <a:spLocks noGrp="1"/>
          </p:cNvSpPr>
          <p:nvPr>
            <p:ph type="sldNum" sz="quarter" idx="12"/>
          </p:nvPr>
        </p:nvSpPr>
        <p:spPr/>
        <p:txBody>
          <a:bodyPr/>
          <a:lstStyle/>
          <a:p>
            <a:fld id="{8C078E2B-6083-439E-A60A-8D872A8AEBC1}"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איבון. מ. </a:t>
            </a:r>
            <a:r>
              <a:rPr lang="he-IL" dirty="0" err="1"/>
              <a:t>אגזריאן</a:t>
            </a:r>
            <a:br>
              <a:rPr lang="he-IL" dirty="0"/>
            </a:br>
            <a:r>
              <a:rPr lang="en-US" sz="3600" u="none" dirty="0"/>
              <a:t>Yvonne M. </a:t>
            </a:r>
            <a:r>
              <a:rPr lang="en-US" sz="3600" u="none" dirty="0" err="1"/>
              <a:t>Agazarian</a:t>
            </a:r>
            <a:endParaRPr lang="he-IL" sz="3600" u="none" dirty="0"/>
          </a:p>
        </p:txBody>
      </p:sp>
      <p:sp>
        <p:nvSpPr>
          <p:cNvPr id="3" name="Content Placeholder 2"/>
          <p:cNvSpPr>
            <a:spLocks noGrp="1"/>
          </p:cNvSpPr>
          <p:nvPr>
            <p:ph idx="1"/>
          </p:nvPr>
        </p:nvSpPr>
        <p:spPr>
          <a:xfrm>
            <a:off x="0" y="1828800"/>
            <a:ext cx="5105400" cy="3657600"/>
          </a:xfrm>
        </p:spPr>
        <p:txBody>
          <a:bodyPr/>
          <a:lstStyle/>
          <a:p>
            <a:r>
              <a:rPr lang="he-IL" dirty="0"/>
              <a:t>נולדה 1931</a:t>
            </a:r>
          </a:p>
          <a:p>
            <a:r>
              <a:rPr lang="he-IL" dirty="0"/>
              <a:t>פסיכולוגית ואשת חינוך</a:t>
            </a:r>
          </a:p>
          <a:p>
            <a:r>
              <a:rPr lang="he-IL" dirty="0"/>
              <a:t>עובדת בארה"ב</a:t>
            </a:r>
          </a:p>
          <a:p>
            <a:r>
              <a:rPr lang="he-IL" dirty="0"/>
              <a:t>טיפול ממוקד מערכות</a:t>
            </a:r>
          </a:p>
          <a:p>
            <a:r>
              <a:rPr lang="he-IL" dirty="0"/>
              <a:t>המכון לטיפול ממוקד מערכות</a:t>
            </a:r>
          </a:p>
        </p:txBody>
      </p:sp>
      <p:sp>
        <p:nvSpPr>
          <p:cNvPr id="4" name="Slide Number Placeholder 3"/>
          <p:cNvSpPr>
            <a:spLocks noGrp="1"/>
          </p:cNvSpPr>
          <p:nvPr>
            <p:ph type="sldNum" sz="quarter" idx="12"/>
          </p:nvPr>
        </p:nvSpPr>
        <p:spPr/>
        <p:txBody>
          <a:bodyPr/>
          <a:lstStyle/>
          <a:p>
            <a:fld id="{B447F688-5E31-4464-9ECB-5B939438C3A2}" type="slidenum">
              <a:rPr lang="en-US" smtClean="0"/>
              <a:pPr/>
              <a:t>50</a:t>
            </a:fld>
            <a:endParaRPr lang="en-US"/>
          </a:p>
        </p:txBody>
      </p:sp>
      <p:pic>
        <p:nvPicPr>
          <p:cNvPr id="179202" name="Picture 2" descr="http://www.bildungsfestival.ch/produktepics/thumbs/c102d3a1f6ecb1c3b086a0b6b2343a4d.jpg"/>
          <p:cNvPicPr>
            <a:picLocks noChangeAspect="1" noChangeArrowheads="1"/>
          </p:cNvPicPr>
          <p:nvPr/>
        </p:nvPicPr>
        <p:blipFill>
          <a:blip r:embed="rId2" cstate="print"/>
          <a:srcRect t="4724"/>
          <a:stretch>
            <a:fillRect/>
          </a:stretch>
        </p:blipFill>
        <p:spPr bwMode="auto">
          <a:xfrm>
            <a:off x="5257800" y="1888086"/>
            <a:ext cx="3886200" cy="496991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he-IL"/>
              <a:t>קבוצת העבודה</a:t>
            </a:r>
            <a:endParaRPr lang="en-US"/>
          </a:p>
        </p:txBody>
      </p:sp>
      <p:sp>
        <p:nvSpPr>
          <p:cNvPr id="108547" name="Rectangle 3"/>
          <p:cNvSpPr>
            <a:spLocks noGrp="1" noChangeArrowheads="1"/>
          </p:cNvSpPr>
          <p:nvPr>
            <p:ph idx="1"/>
          </p:nvPr>
        </p:nvSpPr>
        <p:spPr>
          <a:xfrm>
            <a:off x="762000" y="1828800"/>
            <a:ext cx="7620000" cy="3657600"/>
          </a:xfrm>
        </p:spPr>
        <p:txBody>
          <a:bodyPr/>
          <a:lstStyle/>
          <a:p>
            <a:r>
              <a:rPr lang="he-IL"/>
              <a:t>עיקר הדברים</a:t>
            </a:r>
          </a:p>
          <a:p>
            <a:pPr lvl="1"/>
            <a:r>
              <a:rPr lang="he-IL"/>
              <a:t>מערכת: הפרט, התת-קבוצה, הקבוצה כשלם</a:t>
            </a:r>
          </a:p>
          <a:p>
            <a:pPr lvl="1"/>
            <a:r>
              <a:rPr lang="he-IL"/>
              <a:t>גבולות (</a:t>
            </a:r>
            <a:r>
              <a:rPr lang="en-US" sz="2400"/>
              <a:t>boundaries</a:t>
            </a:r>
            <a:r>
              <a:rPr lang="he-IL"/>
              <a:t>) להכלת אנרגיה</a:t>
            </a:r>
          </a:p>
          <a:p>
            <a:pPr lvl="1"/>
            <a:r>
              <a:rPr lang="he-IL"/>
              <a:t>מטרות (</a:t>
            </a:r>
            <a:r>
              <a:rPr lang="en-US" sz="2400"/>
              <a:t>goals</a:t>
            </a:r>
            <a:r>
              <a:rPr lang="he-IL"/>
              <a:t>) לכוון את הקבוצה</a:t>
            </a:r>
          </a:p>
          <a:p>
            <a:pPr lvl="1"/>
            <a:r>
              <a:rPr lang="he-IL"/>
              <a:t>הגנות (</a:t>
            </a:r>
            <a:r>
              <a:rPr lang="en-US" sz="2400"/>
              <a:t>defenses</a:t>
            </a:r>
            <a:r>
              <a:rPr lang="he-IL"/>
              <a:t>) מפני הכאן ועכשיו</a:t>
            </a:r>
            <a:endParaRPr lang="en-US"/>
          </a:p>
          <a:p>
            <a:pPr lvl="1"/>
            <a:endParaRPr lang="en-US"/>
          </a:p>
        </p:txBody>
      </p:sp>
      <p:sp>
        <p:nvSpPr>
          <p:cNvPr id="5" name="Slide Number Placeholder 5"/>
          <p:cNvSpPr>
            <a:spLocks noGrp="1"/>
          </p:cNvSpPr>
          <p:nvPr>
            <p:ph type="sldNum" sz="quarter" idx="12"/>
          </p:nvPr>
        </p:nvSpPr>
        <p:spPr/>
        <p:txBody>
          <a:bodyPr/>
          <a:lstStyle/>
          <a:p>
            <a:fld id="{51E4723A-07F3-46C7-ABD8-B71E52FB82CB}" type="slidenum">
              <a:rPr lang="en-US"/>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47F688-5E31-4464-9ECB-5B939438C3A2}" type="slidenum">
              <a:rPr lang="en-US" smtClean="0"/>
              <a:pPr/>
              <a:t>52</a:t>
            </a:fld>
            <a:endParaRPr lang="en-US"/>
          </a:p>
        </p:txBody>
      </p:sp>
      <p:sp>
        <p:nvSpPr>
          <p:cNvPr id="5" name="Rectangle 4"/>
          <p:cNvSpPr/>
          <p:nvPr/>
        </p:nvSpPr>
        <p:spPr>
          <a:xfrm>
            <a:off x="381000" y="914400"/>
            <a:ext cx="8305800" cy="5201424"/>
          </a:xfrm>
          <a:prstGeom prst="rect">
            <a:avLst/>
          </a:prstGeom>
        </p:spPr>
        <p:txBody>
          <a:bodyPr wrap="square">
            <a:spAutoFit/>
          </a:bodyPr>
          <a:lstStyle/>
          <a:p>
            <a:pPr algn="ctr"/>
            <a:r>
              <a:rPr lang="en-US" sz="2800" dirty="0">
                <a:latin typeface="Times New Roman" pitchFamily="18" charset="0"/>
                <a:cs typeface="Times New Roman" pitchFamily="18" charset="0"/>
              </a:rPr>
              <a:t>Boundaries make a group.</a:t>
            </a:r>
          </a:p>
          <a:p>
            <a:pPr algn="ctr"/>
            <a:r>
              <a:rPr lang="en-US" sz="2800" dirty="0">
                <a:latin typeface="Times New Roman" pitchFamily="18" charset="0"/>
                <a:cs typeface="Times New Roman" pitchFamily="18" charset="0"/>
              </a:rPr>
              <a:t>Boundaries contain the work energy in the group.</a:t>
            </a:r>
          </a:p>
          <a:p>
            <a:pPr algn="ctr"/>
            <a:r>
              <a:rPr lang="en-US" sz="2800" dirty="0">
                <a:latin typeface="Times New Roman" pitchFamily="18" charset="0"/>
                <a:cs typeface="Times New Roman" pitchFamily="18" charset="0"/>
              </a:rPr>
              <a:t>Clear group goals serve as a light in the dark</a:t>
            </a:r>
          </a:p>
          <a:p>
            <a:pPr algn="ctr"/>
            <a:r>
              <a:rPr lang="en-US" sz="2800" dirty="0">
                <a:latin typeface="Times New Roman" pitchFamily="18" charset="0"/>
                <a:cs typeface="Times New Roman" pitchFamily="18" charset="0"/>
              </a:rPr>
              <a:t>so that a group knows which direction to go.</a:t>
            </a:r>
          </a:p>
          <a:p>
            <a:pPr algn="ct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boundaries define the difference</a:t>
            </a:r>
          </a:p>
          <a:p>
            <a:pPr algn="ctr"/>
            <a:r>
              <a:rPr lang="en-US" sz="2800" dirty="0">
                <a:latin typeface="Times New Roman" pitchFamily="18" charset="0"/>
                <a:cs typeface="Times New Roman" pitchFamily="18" charset="0"/>
              </a:rPr>
              <a:t>between outside and inside</a:t>
            </a:r>
          </a:p>
          <a:p>
            <a:pPr algn="ctr"/>
            <a:r>
              <a:rPr lang="en-US" sz="2800" dirty="0">
                <a:latin typeface="Times New Roman" pitchFamily="18" charset="0"/>
                <a:cs typeface="Times New Roman" pitchFamily="18" charset="0"/>
              </a:rPr>
              <a:t>between the past and the present and the future</a:t>
            </a:r>
          </a:p>
          <a:p>
            <a:pPr algn="ctr"/>
            <a:r>
              <a:rPr lang="en-US" sz="2800" dirty="0">
                <a:latin typeface="Times New Roman" pitchFamily="18" charset="0"/>
                <a:cs typeface="Times New Roman" pitchFamily="18" charset="0"/>
              </a:rPr>
              <a:t>between the wishes and fears and the living reality</a:t>
            </a:r>
          </a:p>
          <a:p>
            <a:pPr algn="ctr"/>
            <a:r>
              <a:rPr lang="en-US" sz="2800" dirty="0">
                <a:latin typeface="Times New Roman" pitchFamily="18" charset="0"/>
                <a:cs typeface="Times New Roman" pitchFamily="18" charset="0"/>
              </a:rPr>
              <a:t>between realities that change</a:t>
            </a:r>
          </a:p>
          <a:p>
            <a:pPr algn="ctr"/>
            <a:r>
              <a:rPr lang="en-US" sz="2800" dirty="0">
                <a:latin typeface="Times New Roman" pitchFamily="18" charset="0"/>
                <a:cs typeface="Times New Roman" pitchFamily="18" charset="0"/>
              </a:rPr>
              <a:t>and realities that don't</a:t>
            </a:r>
          </a:p>
          <a:p>
            <a:pPr algn="ctr"/>
            <a:endParaRPr lang="en-US" sz="2400" dirty="0">
              <a:latin typeface="Times New Roman" pitchFamily="18" charset="0"/>
              <a:cs typeface="Times New Roman" pitchFamily="18" charset="0"/>
            </a:endParaRPr>
          </a:p>
        </p:txBody>
      </p:sp>
      <p:sp>
        <p:nvSpPr>
          <p:cNvPr id="6" name="Flowchart: Punched Tape 5"/>
          <p:cNvSpPr/>
          <p:nvPr/>
        </p:nvSpPr>
        <p:spPr bwMode="auto">
          <a:xfrm>
            <a:off x="152400" y="152400"/>
            <a:ext cx="1905000" cy="1143000"/>
          </a:xfrm>
          <a:prstGeom prst="flowChartPunchedTape">
            <a:avLst/>
          </a:prstGeom>
          <a:solidFill>
            <a:srgbClr val="5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1"/>
            <a:r>
              <a:rPr lang="he-IL" b="1" dirty="0">
                <a:solidFill>
                  <a:schemeClr val="tx2">
                    <a:lumMod val="20000"/>
                    <a:lumOff val="80000"/>
                  </a:schemeClr>
                </a:solidFill>
              </a:rPr>
              <a:t>מתוך מאמרה של אגזריאן</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306DE8-FD80-48FF-8796-C55D613B1865}" type="slidenum">
              <a:rPr lang="en-US" smtClean="0"/>
              <a:pPr/>
              <a:t>53</a:t>
            </a:fld>
            <a:endParaRPr lang="en-US"/>
          </a:p>
        </p:txBody>
      </p:sp>
      <p:sp>
        <p:nvSpPr>
          <p:cNvPr id="3" name="Rectangle 2"/>
          <p:cNvSpPr/>
          <p:nvPr/>
        </p:nvSpPr>
        <p:spPr>
          <a:xfrm>
            <a:off x="304800" y="1143000"/>
            <a:ext cx="8001000" cy="4832092"/>
          </a:xfrm>
          <a:prstGeom prst="rect">
            <a:avLst/>
          </a:prstGeom>
        </p:spPr>
        <p:txBody>
          <a:bodyPr wrap="square">
            <a:spAutoFit/>
          </a:bodyPr>
          <a:lstStyle/>
          <a:p>
            <a:pPr algn="ctr"/>
            <a:r>
              <a:rPr lang="en-US" sz="2800" dirty="0">
                <a:latin typeface="Times New Roman" pitchFamily="18" charset="0"/>
                <a:cs typeface="Times New Roman" pitchFamily="18" charset="0"/>
              </a:rPr>
              <a:t>boundaries are the difference that makes the difference</a:t>
            </a:r>
          </a:p>
          <a:p>
            <a:pPr algn="ctr"/>
            <a:r>
              <a:rPr lang="en-US" sz="2800" dirty="0">
                <a:latin typeface="Times New Roman" pitchFamily="18" charset="0"/>
                <a:cs typeface="Times New Roman" pitchFamily="18" charset="0"/>
              </a:rPr>
              <a:t>between the different demands</a:t>
            </a:r>
          </a:p>
          <a:p>
            <a:pPr algn="ctr"/>
            <a:r>
              <a:rPr lang="en-US" sz="2800" dirty="0">
                <a:latin typeface="Times New Roman" pitchFamily="18" charset="0"/>
                <a:cs typeface="Times New Roman" pitchFamily="18" charset="0"/>
              </a:rPr>
              <a:t>of different times</a:t>
            </a:r>
          </a:p>
          <a:p>
            <a:pPr algn="ctr"/>
            <a:r>
              <a:rPr lang="en-US" sz="2800" dirty="0">
                <a:latin typeface="Times New Roman" pitchFamily="18" charset="0"/>
                <a:cs typeface="Times New Roman" pitchFamily="18" charset="0"/>
              </a:rPr>
              <a:t>of different places</a:t>
            </a:r>
          </a:p>
          <a:p>
            <a:pPr algn="ctr"/>
            <a:r>
              <a:rPr lang="en-US" sz="2800" dirty="0">
                <a:latin typeface="Times New Roman" pitchFamily="18" charset="0"/>
                <a:cs typeface="Times New Roman" pitchFamily="18" charset="0"/>
              </a:rPr>
              <a:t>of different roles</a:t>
            </a:r>
          </a:p>
          <a:p>
            <a:pPr algn="ctr"/>
            <a:r>
              <a:rPr lang="en-US" sz="2800" dirty="0">
                <a:latin typeface="Times New Roman" pitchFamily="18" charset="0"/>
                <a:cs typeface="Times New Roman" pitchFamily="18" charset="0"/>
              </a:rPr>
              <a:t>and the different paths to different goals.</a:t>
            </a:r>
          </a:p>
          <a:p>
            <a:pPr algn="ct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Inside the boundaries in space and time, </a:t>
            </a:r>
          </a:p>
          <a:p>
            <a:pPr algn="ctr"/>
            <a:r>
              <a:rPr lang="en-US" sz="2800" dirty="0">
                <a:latin typeface="Times New Roman" pitchFamily="18" charset="0"/>
                <a:cs typeface="Times New Roman" pitchFamily="18" charset="0"/>
              </a:rPr>
              <a:t>group systems appear,</a:t>
            </a:r>
          </a:p>
          <a:p>
            <a:pPr algn="ctr"/>
            <a:r>
              <a:rPr lang="en-US" sz="2800" dirty="0">
                <a:latin typeface="Times New Roman" pitchFamily="18" charset="0"/>
                <a:cs typeface="Times New Roman" pitchFamily="18" charset="0"/>
              </a:rPr>
              <a:t>Outside the boundaries in space and time, </a:t>
            </a:r>
          </a:p>
          <a:p>
            <a:pPr algn="ctr"/>
            <a:r>
              <a:rPr lang="en-US" sz="2800" dirty="0">
                <a:latin typeface="Times New Roman" pitchFamily="18" charset="0"/>
                <a:cs typeface="Times New Roman" pitchFamily="18" charset="0"/>
              </a:rPr>
              <a:t>group systems disappear</a:t>
            </a:r>
            <a:endParaRPr lang="he-IL" sz="28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he-IL"/>
              <a:t>גבולות</a:t>
            </a:r>
            <a:endParaRPr lang="en-US"/>
          </a:p>
        </p:txBody>
      </p:sp>
      <p:sp>
        <p:nvSpPr>
          <p:cNvPr id="100355" name="Rectangle 3"/>
          <p:cNvSpPr>
            <a:spLocks noGrp="1" noChangeArrowheads="1"/>
          </p:cNvSpPr>
          <p:nvPr>
            <p:ph idx="1"/>
          </p:nvPr>
        </p:nvSpPr>
        <p:spPr/>
        <p:txBody>
          <a:bodyPr/>
          <a:lstStyle/>
          <a:p>
            <a:r>
              <a:rPr lang="he-IL"/>
              <a:t>תפקידי הגבולות בקבוצה</a:t>
            </a:r>
          </a:p>
          <a:p>
            <a:pPr lvl="1"/>
            <a:r>
              <a:rPr lang="he-IL"/>
              <a:t>מכילים את האנרגיה בקבוצה</a:t>
            </a:r>
          </a:p>
          <a:p>
            <a:pPr lvl="1"/>
            <a:r>
              <a:rPr lang="he-IL"/>
              <a:t>מבדילים בין פנטזיות למציאויות</a:t>
            </a:r>
          </a:p>
          <a:p>
            <a:pPr lvl="1"/>
            <a:r>
              <a:rPr lang="he-IL"/>
              <a:t>מבחינים בין תפקידים שונים</a:t>
            </a:r>
          </a:p>
          <a:p>
            <a:pPr lvl="1"/>
            <a:r>
              <a:rPr lang="he-IL"/>
              <a:t>יוצרים דרכים שונות למטרות שונות</a:t>
            </a:r>
          </a:p>
          <a:p>
            <a:pPr lvl="1"/>
            <a:r>
              <a:rPr lang="he-IL"/>
              <a:t>עושים את הקבוצה</a:t>
            </a:r>
          </a:p>
          <a:p>
            <a:endParaRPr lang="en-US"/>
          </a:p>
        </p:txBody>
      </p:sp>
      <p:sp>
        <p:nvSpPr>
          <p:cNvPr id="5" name="Slide Number Placeholder 5"/>
          <p:cNvSpPr>
            <a:spLocks noGrp="1"/>
          </p:cNvSpPr>
          <p:nvPr>
            <p:ph type="sldNum" sz="quarter" idx="12"/>
          </p:nvPr>
        </p:nvSpPr>
        <p:spPr/>
        <p:txBody>
          <a:bodyPr/>
          <a:lstStyle/>
          <a:p>
            <a:fld id="{35CD5391-8E62-4E85-B1AB-34EB9456A62C}" type="slidenum">
              <a:rPr lang="en-US"/>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3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he-IL"/>
              <a:t>גבולות</a:t>
            </a:r>
            <a:endParaRPr lang="en-US"/>
          </a:p>
        </p:txBody>
      </p:sp>
      <p:sp>
        <p:nvSpPr>
          <p:cNvPr id="102403" name="Rectangle 3"/>
          <p:cNvSpPr>
            <a:spLocks noGrp="1" noChangeArrowheads="1"/>
          </p:cNvSpPr>
          <p:nvPr>
            <p:ph idx="1"/>
          </p:nvPr>
        </p:nvSpPr>
        <p:spPr>
          <a:xfrm>
            <a:off x="762000" y="1828800"/>
            <a:ext cx="7620000" cy="4038600"/>
          </a:xfrm>
        </p:spPr>
        <p:txBody>
          <a:bodyPr/>
          <a:lstStyle/>
          <a:p>
            <a:pPr>
              <a:lnSpc>
                <a:spcPct val="90000"/>
              </a:lnSpc>
            </a:pPr>
            <a:r>
              <a:rPr lang="he-IL"/>
              <a:t>סוגי גבולות</a:t>
            </a:r>
          </a:p>
          <a:p>
            <a:pPr lvl="1">
              <a:lnSpc>
                <a:spcPct val="90000"/>
              </a:lnSpc>
            </a:pPr>
            <a:r>
              <a:rPr lang="he-IL"/>
              <a:t>מרחב: חוץ/פנים, נגישות</a:t>
            </a:r>
          </a:p>
          <a:p>
            <a:pPr lvl="1">
              <a:lnSpc>
                <a:spcPct val="90000"/>
              </a:lnSpc>
            </a:pPr>
            <a:r>
              <a:rPr lang="he-IL"/>
              <a:t>זמן: עבר/עתיד/הווה</a:t>
            </a:r>
          </a:p>
          <a:p>
            <a:pPr lvl="1">
              <a:lnSpc>
                <a:spcPct val="90000"/>
              </a:lnSpc>
            </a:pPr>
            <a:r>
              <a:rPr lang="he-IL"/>
              <a:t>תפקיד</a:t>
            </a:r>
          </a:p>
          <a:p>
            <a:pPr>
              <a:lnSpc>
                <a:spcPct val="90000"/>
              </a:lnSpc>
            </a:pPr>
            <a:r>
              <a:rPr lang="he-IL"/>
              <a:t>אופן תפקוד הגבולות</a:t>
            </a:r>
          </a:p>
          <a:p>
            <a:pPr lvl="1">
              <a:lnSpc>
                <a:spcPct val="90000"/>
              </a:lnSpc>
            </a:pPr>
            <a:r>
              <a:rPr lang="he-IL"/>
              <a:t>מידע (</a:t>
            </a:r>
            <a:r>
              <a:rPr lang="en-US" sz="2400"/>
              <a:t>information</a:t>
            </a:r>
            <a:r>
              <a:rPr lang="he-IL"/>
              <a:t>)</a:t>
            </a:r>
          </a:p>
          <a:p>
            <a:pPr lvl="1">
              <a:lnSpc>
                <a:spcPct val="90000"/>
              </a:lnSpc>
            </a:pPr>
            <a:r>
              <a:rPr lang="he-IL"/>
              <a:t>חדירות (</a:t>
            </a:r>
            <a:r>
              <a:rPr lang="en-US" sz="2400"/>
              <a:t>permeability</a:t>
            </a:r>
            <a:r>
              <a:rPr lang="he-IL"/>
              <a:t>)</a:t>
            </a:r>
          </a:p>
          <a:p>
            <a:pPr lvl="1">
              <a:lnSpc>
                <a:spcPct val="90000"/>
              </a:lnSpc>
            </a:pPr>
            <a:r>
              <a:rPr lang="he-IL"/>
              <a:t>בקרה (</a:t>
            </a:r>
            <a:r>
              <a:rPr lang="en-US" sz="2400"/>
              <a:t>monitoring</a:t>
            </a:r>
            <a:r>
              <a:rPr lang="he-IL"/>
              <a:t>) </a:t>
            </a:r>
          </a:p>
          <a:p>
            <a:pPr>
              <a:lnSpc>
                <a:spcPct val="90000"/>
              </a:lnSpc>
            </a:pPr>
            <a:endParaRPr lang="en-US"/>
          </a:p>
        </p:txBody>
      </p:sp>
      <p:sp>
        <p:nvSpPr>
          <p:cNvPr id="5" name="Slide Number Placeholder 5"/>
          <p:cNvSpPr>
            <a:spLocks noGrp="1"/>
          </p:cNvSpPr>
          <p:nvPr>
            <p:ph type="sldNum" sz="quarter" idx="12"/>
          </p:nvPr>
        </p:nvSpPr>
        <p:spPr/>
        <p:txBody>
          <a:bodyPr/>
          <a:lstStyle/>
          <a:p>
            <a:fld id="{008D2882-BFAA-4B31-8AEF-62A259EF4509}" type="slidenum">
              <a:rPr lang="en-US"/>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0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306DE8-FD80-48FF-8796-C55D613B1865}" type="slidenum">
              <a:rPr lang="en-US" smtClean="0"/>
              <a:pPr/>
              <a:t>56</a:t>
            </a:fld>
            <a:endParaRPr lang="en-US"/>
          </a:p>
        </p:txBody>
      </p:sp>
      <p:pic>
        <p:nvPicPr>
          <p:cNvPr id="1034" name="Picture 10" descr="https://encrypted-tbn0.gstatic.com/images?q=tbn:ANd9GcTHknPo_RgI6U1rQR2hflM9YsDj4y36l3-wR_ubUeXcxEWtc3zZ"/>
          <p:cNvPicPr>
            <a:picLocks noChangeAspect="1" noChangeArrowheads="1"/>
          </p:cNvPicPr>
          <p:nvPr/>
        </p:nvPicPr>
        <p:blipFill>
          <a:blip r:embed="rId2" cstate="print"/>
          <a:srcRect/>
          <a:stretch>
            <a:fillRect/>
          </a:stretch>
        </p:blipFill>
        <p:spPr bwMode="auto">
          <a:xfrm>
            <a:off x="4572000" y="4953000"/>
            <a:ext cx="4572000" cy="1905000"/>
          </a:xfrm>
          <a:prstGeom prst="rect">
            <a:avLst/>
          </a:prstGeom>
          <a:noFill/>
        </p:spPr>
      </p:pic>
      <p:pic>
        <p:nvPicPr>
          <p:cNvPr id="1040" name="Picture 16" descr="https://encrypted-tbn3.gstatic.com/images?q=tbn:ANd9GcTrSB64niJdsf3M-EV9FDqA9xKlZGalEGvuTGrAz-tkyuRfhZyX"/>
          <p:cNvPicPr>
            <a:picLocks noChangeAspect="1" noChangeArrowheads="1"/>
          </p:cNvPicPr>
          <p:nvPr/>
        </p:nvPicPr>
        <p:blipFill>
          <a:blip r:embed="rId3" cstate="print"/>
          <a:srcRect/>
          <a:stretch>
            <a:fillRect/>
          </a:stretch>
        </p:blipFill>
        <p:spPr bwMode="auto">
          <a:xfrm>
            <a:off x="5131091" y="0"/>
            <a:ext cx="4012910" cy="2438400"/>
          </a:xfrm>
          <a:prstGeom prst="rect">
            <a:avLst/>
          </a:prstGeom>
          <a:noFill/>
        </p:spPr>
      </p:pic>
      <p:pic>
        <p:nvPicPr>
          <p:cNvPr id="1042" name="Picture 18" descr="https://encrypted-tbn0.gstatic.com/images?q=tbn:ANd9GcSMcK1_mT4pOm1qxLlJyi2nIRYv8HgE7to_SaW-zPlvVhifh6ts"/>
          <p:cNvPicPr>
            <a:picLocks noChangeAspect="1" noChangeArrowheads="1"/>
          </p:cNvPicPr>
          <p:nvPr/>
        </p:nvPicPr>
        <p:blipFill>
          <a:blip r:embed="rId4" cstate="print"/>
          <a:srcRect/>
          <a:stretch>
            <a:fillRect/>
          </a:stretch>
        </p:blipFill>
        <p:spPr bwMode="auto">
          <a:xfrm>
            <a:off x="0" y="0"/>
            <a:ext cx="4876800" cy="2438400"/>
          </a:xfrm>
          <a:prstGeom prst="rect">
            <a:avLst/>
          </a:prstGeom>
          <a:noFill/>
        </p:spPr>
      </p:pic>
      <p:pic>
        <p:nvPicPr>
          <p:cNvPr id="1046" name="Picture 22" descr="https://encrypted-tbn3.gstatic.com/images?q=tbn:ANd9GcTZc7XjJK2UfoA53chO3853R4jfRPgWueHRRUoBUhz0wudNp3Mj"/>
          <p:cNvPicPr>
            <a:picLocks noChangeAspect="1" noChangeArrowheads="1"/>
          </p:cNvPicPr>
          <p:nvPr/>
        </p:nvPicPr>
        <p:blipFill>
          <a:blip r:embed="rId5" cstate="print"/>
          <a:srcRect t="37695"/>
          <a:stretch>
            <a:fillRect/>
          </a:stretch>
        </p:blipFill>
        <p:spPr bwMode="auto">
          <a:xfrm>
            <a:off x="-1" y="4953000"/>
            <a:ext cx="4358563" cy="1905000"/>
          </a:xfrm>
          <a:prstGeom prst="rect">
            <a:avLst/>
          </a:prstGeom>
          <a:noFill/>
        </p:spPr>
      </p:pic>
      <p:pic>
        <p:nvPicPr>
          <p:cNvPr id="1044" name="Picture 20" descr="https://encrypted-tbn0.gstatic.com/images?q=tbn:ANd9GcScs3qMoLFouVcZQhKt5PaeFvRKtWJa3VgKkDn6x5AOThuLUz3cWA"/>
          <p:cNvPicPr>
            <a:picLocks noChangeAspect="1" noChangeArrowheads="1"/>
          </p:cNvPicPr>
          <p:nvPr/>
        </p:nvPicPr>
        <p:blipFill>
          <a:blip r:embed="rId6" cstate="print"/>
          <a:srcRect/>
          <a:stretch>
            <a:fillRect/>
          </a:stretch>
        </p:blipFill>
        <p:spPr bwMode="auto">
          <a:xfrm>
            <a:off x="1066800" y="2590800"/>
            <a:ext cx="5012831" cy="2209800"/>
          </a:xfrm>
          <a:prstGeom prst="rect">
            <a:avLst/>
          </a:prstGeom>
          <a:noFill/>
        </p:spPr>
      </p:pic>
      <p:sp>
        <p:nvSpPr>
          <p:cNvPr id="14" name="TextBox 13"/>
          <p:cNvSpPr txBox="1"/>
          <p:nvPr/>
        </p:nvSpPr>
        <p:spPr>
          <a:xfrm>
            <a:off x="6324600" y="2895600"/>
            <a:ext cx="2133600" cy="1569660"/>
          </a:xfrm>
          <a:prstGeom prst="rect">
            <a:avLst/>
          </a:prstGeom>
          <a:noFill/>
        </p:spPr>
        <p:txBody>
          <a:bodyPr wrap="square" rtlCol="1">
            <a:spAutoFit/>
          </a:bodyPr>
          <a:lstStyle/>
          <a:p>
            <a:pPr algn="ctr"/>
            <a:r>
              <a:rPr lang="he-IL" sz="3200" b="1" dirty="0">
                <a:solidFill>
                  <a:schemeClr val="tx2">
                    <a:lumMod val="20000"/>
                    <a:lumOff val="80000"/>
                  </a:schemeClr>
                </a:solidFill>
              </a:rPr>
              <a:t>גבולות</a:t>
            </a:r>
          </a:p>
          <a:p>
            <a:pPr algn="ctr"/>
            <a:r>
              <a:rPr lang="he-IL" sz="3200" b="1" dirty="0">
                <a:solidFill>
                  <a:schemeClr val="tx2">
                    <a:lumMod val="20000"/>
                    <a:lumOff val="80000"/>
                  </a:schemeClr>
                </a:solidFill>
              </a:rPr>
              <a:t>מגדירים את הקבוצה</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he-IL"/>
              <a:t>מטרות הקבוצה</a:t>
            </a:r>
            <a:endParaRPr lang="en-US"/>
          </a:p>
        </p:txBody>
      </p:sp>
      <p:sp>
        <p:nvSpPr>
          <p:cNvPr id="104451" name="Rectangle 3"/>
          <p:cNvSpPr>
            <a:spLocks noGrp="1" noChangeArrowheads="1"/>
          </p:cNvSpPr>
          <p:nvPr>
            <p:ph idx="1"/>
          </p:nvPr>
        </p:nvSpPr>
        <p:spPr/>
        <p:txBody>
          <a:bodyPr/>
          <a:lstStyle/>
          <a:p>
            <a:endParaRPr lang="he-IL"/>
          </a:p>
          <a:p>
            <a:r>
              <a:rPr lang="he-IL"/>
              <a:t>סוגי מטרות</a:t>
            </a:r>
          </a:p>
          <a:p>
            <a:pPr lvl="1"/>
            <a:r>
              <a:rPr lang="he-IL"/>
              <a:t>ראשוניות (פנימיות) ומשניות (חיצוניות)</a:t>
            </a:r>
          </a:p>
          <a:p>
            <a:pPr lvl="1"/>
            <a:r>
              <a:rPr lang="he-IL"/>
              <a:t>מוצהרות ומוסתרות</a:t>
            </a:r>
            <a:endParaRPr lang="en-US"/>
          </a:p>
        </p:txBody>
      </p:sp>
      <p:sp>
        <p:nvSpPr>
          <p:cNvPr id="5" name="Slide Number Placeholder 5"/>
          <p:cNvSpPr>
            <a:spLocks noGrp="1"/>
          </p:cNvSpPr>
          <p:nvPr>
            <p:ph type="sldNum" sz="quarter" idx="12"/>
          </p:nvPr>
        </p:nvSpPr>
        <p:spPr/>
        <p:txBody>
          <a:bodyPr/>
          <a:lstStyle/>
          <a:p>
            <a:fld id="{8B6D2C77-7691-4929-A929-0A3D4974D006}" type="slidenum">
              <a:rPr lang="en-US"/>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he-IL"/>
              <a:t>תת-קבוצות</a:t>
            </a:r>
            <a:endParaRPr lang="en-US"/>
          </a:p>
        </p:txBody>
      </p:sp>
      <p:sp>
        <p:nvSpPr>
          <p:cNvPr id="106499" name="Rectangle 3"/>
          <p:cNvSpPr>
            <a:spLocks noGrp="1" noChangeArrowheads="1"/>
          </p:cNvSpPr>
          <p:nvPr>
            <p:ph idx="1"/>
          </p:nvPr>
        </p:nvSpPr>
        <p:spPr>
          <a:xfrm>
            <a:off x="609600" y="1828800"/>
            <a:ext cx="7772400" cy="4419600"/>
          </a:xfrm>
        </p:spPr>
        <p:txBody>
          <a:bodyPr/>
          <a:lstStyle/>
          <a:p>
            <a:r>
              <a:rPr lang="he-IL"/>
              <a:t>עיקר הדברים</a:t>
            </a:r>
          </a:p>
          <a:p>
            <a:pPr lvl="1"/>
            <a:r>
              <a:rPr lang="he-IL"/>
              <a:t>מתארגנות על בסיס דמיון ושוני</a:t>
            </a:r>
          </a:p>
          <a:p>
            <a:pPr lvl="1"/>
            <a:r>
              <a:rPr lang="he-IL"/>
              <a:t>מכילות קונפליקטים</a:t>
            </a:r>
          </a:p>
          <a:p>
            <a:pPr lvl="1"/>
            <a:r>
              <a:rPr lang="he-IL"/>
              <a:t>מאפשרות בירור</a:t>
            </a:r>
          </a:p>
          <a:p>
            <a:r>
              <a:rPr lang="he-IL"/>
              <a:t>מודעות הפרט לתת-קבוצות</a:t>
            </a:r>
          </a:p>
          <a:p>
            <a:pPr lvl="1"/>
            <a:r>
              <a:rPr lang="he-IL"/>
              <a:t>להשתייכותו לתת-קבוצות</a:t>
            </a:r>
          </a:p>
          <a:p>
            <a:pPr lvl="1"/>
            <a:r>
              <a:rPr lang="he-IL"/>
              <a:t>לאחריותו כחלק מתת-קבוצה </a:t>
            </a:r>
          </a:p>
        </p:txBody>
      </p:sp>
      <p:sp>
        <p:nvSpPr>
          <p:cNvPr id="5" name="Slide Number Placeholder 5"/>
          <p:cNvSpPr>
            <a:spLocks noGrp="1"/>
          </p:cNvSpPr>
          <p:nvPr>
            <p:ph type="sldNum" sz="quarter" idx="12"/>
          </p:nvPr>
        </p:nvSpPr>
        <p:spPr/>
        <p:txBody>
          <a:bodyPr/>
          <a:lstStyle/>
          <a:p>
            <a:fld id="{765C682F-6473-4FC4-8880-FEC7BA31ECF1}" type="slidenum">
              <a:rPr lang="en-US"/>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6" name="Rectangle 6"/>
          <p:cNvSpPr>
            <a:spLocks noGrp="1" noChangeArrowheads="1"/>
          </p:cNvSpPr>
          <p:nvPr>
            <p:ph type="ctrTitle"/>
          </p:nvPr>
        </p:nvSpPr>
        <p:spPr/>
        <p:txBody>
          <a:bodyPr/>
          <a:lstStyle/>
          <a:p>
            <a:r>
              <a:rPr lang="he-IL" dirty="0"/>
              <a:t>יחידת ההנחיה</a:t>
            </a:r>
            <a:endParaRPr lang="en-US" dirty="0"/>
          </a:p>
        </p:txBody>
      </p:sp>
      <p:sp>
        <p:nvSpPr>
          <p:cNvPr id="5" name="Rectangle 7"/>
          <p:cNvSpPr>
            <a:spLocks noGrp="1" noChangeArrowheads="1"/>
          </p:cNvSpPr>
          <p:nvPr>
            <p:ph type="sldNum" sz="quarter" idx="4"/>
          </p:nvPr>
        </p:nvSpPr>
        <p:spPr/>
        <p:txBody>
          <a:bodyPr/>
          <a:lstStyle/>
          <a:p>
            <a:fld id="{3122A494-F21C-43DB-8049-2A79DF41FCF7}" type="slidenum">
              <a:rPr lang="en-US"/>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החוזה הקבוצתי</a:t>
            </a:r>
          </a:p>
        </p:txBody>
      </p:sp>
      <p:sp>
        <p:nvSpPr>
          <p:cNvPr id="3" name="Content Placeholder 2"/>
          <p:cNvSpPr>
            <a:spLocks noGrp="1"/>
          </p:cNvSpPr>
          <p:nvPr>
            <p:ph idx="1"/>
          </p:nvPr>
        </p:nvSpPr>
        <p:spPr/>
        <p:txBody>
          <a:bodyPr/>
          <a:lstStyle/>
          <a:p>
            <a:r>
              <a:rPr lang="he-IL" dirty="0"/>
              <a:t>מסגרת הקבוצה</a:t>
            </a:r>
          </a:p>
          <a:p>
            <a:r>
              <a:rPr lang="he-IL" dirty="0"/>
              <a:t>מטרת הקבוצה, תכנים</a:t>
            </a:r>
          </a:p>
          <a:p>
            <a:r>
              <a:rPr lang="he-IL" dirty="0"/>
              <a:t>פרטים ליצירת קשר</a:t>
            </a:r>
          </a:p>
          <a:p>
            <a:r>
              <a:rPr lang="he-IL" dirty="0"/>
              <a:t>כללי התנהגות</a:t>
            </a:r>
          </a:p>
        </p:txBody>
      </p:sp>
      <p:sp>
        <p:nvSpPr>
          <p:cNvPr id="4" name="Slide Number Placeholder 3"/>
          <p:cNvSpPr>
            <a:spLocks noGrp="1"/>
          </p:cNvSpPr>
          <p:nvPr>
            <p:ph type="sldNum" sz="quarter" idx="12"/>
          </p:nvPr>
        </p:nvSpPr>
        <p:spPr/>
        <p:txBody>
          <a:bodyPr/>
          <a:lstStyle/>
          <a:p>
            <a:fld id="{B447F688-5E31-4464-9ECB-5B939438C3A2}" type="slidenum">
              <a:rPr lang="en-US" smtClean="0"/>
              <a:pPr/>
              <a:t>6</a:t>
            </a:fld>
            <a:endParaRPr lang="en-US"/>
          </a:p>
        </p:txBody>
      </p:sp>
      <p:pic>
        <p:nvPicPr>
          <p:cNvPr id="5" name="Picture 2" descr="Image result for ‫תיאום ציפיות‬‎"/>
          <p:cNvPicPr>
            <a:picLocks noChangeAspect="1" noChangeArrowheads="1"/>
          </p:cNvPicPr>
          <p:nvPr/>
        </p:nvPicPr>
        <p:blipFill>
          <a:blip r:embed="rId2" cstate="print"/>
          <a:srcRect/>
          <a:stretch>
            <a:fillRect/>
          </a:stretch>
        </p:blipFill>
        <p:spPr bwMode="auto">
          <a:xfrm>
            <a:off x="381000" y="1930400"/>
            <a:ext cx="3505200" cy="46736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381000"/>
            <a:ext cx="7696200" cy="990600"/>
          </a:xfrm>
        </p:spPr>
        <p:txBody>
          <a:bodyPr/>
          <a:lstStyle/>
          <a:p>
            <a:pPr>
              <a:spcBef>
                <a:spcPct val="50000"/>
              </a:spcBef>
            </a:pPr>
            <a:r>
              <a:rPr lang="he-IL" u="none" dirty="0"/>
              <a:t>דיון: מהו תפקיד המנחה?</a:t>
            </a:r>
            <a:endParaRPr lang="en-US" u="none" dirty="0"/>
          </a:p>
        </p:txBody>
      </p:sp>
      <p:sp>
        <p:nvSpPr>
          <p:cNvPr id="7" name="Slide Number Placeholder 5"/>
          <p:cNvSpPr>
            <a:spLocks noGrp="1"/>
          </p:cNvSpPr>
          <p:nvPr>
            <p:ph type="sldNum" sz="quarter" idx="12"/>
          </p:nvPr>
        </p:nvSpPr>
        <p:spPr/>
        <p:txBody>
          <a:bodyPr/>
          <a:lstStyle/>
          <a:p>
            <a:fld id="{BAD4B122-4D68-4F65-A9FE-F59FC8E33F11}" type="slidenum">
              <a:rPr lang="en-US">
                <a:solidFill>
                  <a:srgbClr val="000000"/>
                </a:solidFill>
              </a:rPr>
              <a:pPr/>
              <a:t>60</a:t>
            </a:fld>
            <a:endParaRPr lang="en-US">
              <a:solidFill>
                <a:srgbClr val="000000"/>
              </a:solidFill>
            </a:endParaRPr>
          </a:p>
        </p:txBody>
      </p:sp>
      <p:sp>
        <p:nvSpPr>
          <p:cNvPr id="216068" name="Oval 4"/>
          <p:cNvSpPr>
            <a:spLocks noChangeArrowheads="1"/>
          </p:cNvSpPr>
          <p:nvPr/>
        </p:nvSpPr>
        <p:spPr bwMode="auto">
          <a:xfrm>
            <a:off x="457200" y="5943600"/>
            <a:ext cx="8305800" cy="762000"/>
          </a:xfrm>
          <a:prstGeom prst="ellipse">
            <a:avLst/>
          </a:prstGeom>
          <a:solidFill>
            <a:schemeClr val="accent1"/>
          </a:solidFill>
          <a:ln w="9525">
            <a:solidFill>
              <a:schemeClr val="tx1"/>
            </a:solidFill>
            <a:round/>
            <a:headEnd/>
            <a:tailEnd/>
          </a:ln>
          <a:effectLst/>
        </p:spPr>
        <p:txBody>
          <a:bodyPr wrap="none" anchor="ctr"/>
          <a:lstStyle/>
          <a:p>
            <a:pPr algn="ctr"/>
            <a:r>
              <a:rPr lang="he-IL" sz="3200" b="1" dirty="0">
                <a:solidFill>
                  <a:srgbClr val="000000"/>
                </a:solidFill>
              </a:rPr>
              <a:t>ההבדל בין מורה, הורה ומנחה</a:t>
            </a:r>
            <a:endParaRPr lang="en-US" sz="3200" b="1" dirty="0">
              <a:solidFill>
                <a:srgbClr val="000000"/>
              </a:solidFill>
            </a:endParaRPr>
          </a:p>
        </p:txBody>
      </p:sp>
      <p:pic>
        <p:nvPicPr>
          <p:cNvPr id="2050" name="Picture 2" descr="Image result for group facilitator"/>
          <p:cNvPicPr>
            <a:picLocks noChangeAspect="1" noChangeArrowheads="1"/>
          </p:cNvPicPr>
          <p:nvPr/>
        </p:nvPicPr>
        <p:blipFill>
          <a:blip r:embed="rId3" cstate="print"/>
          <a:srcRect/>
          <a:stretch>
            <a:fillRect/>
          </a:stretch>
        </p:blipFill>
        <p:spPr bwMode="auto">
          <a:xfrm>
            <a:off x="609600" y="1524000"/>
            <a:ext cx="7943850" cy="416242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he-IL" dirty="0"/>
              <a:t>עבודה בצוותא (קו)</a:t>
            </a:r>
            <a:endParaRPr lang="en-US" dirty="0"/>
          </a:p>
        </p:txBody>
      </p:sp>
      <p:sp>
        <p:nvSpPr>
          <p:cNvPr id="146435" name="Rectangle 3"/>
          <p:cNvSpPr>
            <a:spLocks noGrp="1" noChangeArrowheads="1"/>
          </p:cNvSpPr>
          <p:nvPr>
            <p:ph idx="1"/>
          </p:nvPr>
        </p:nvSpPr>
        <p:spPr>
          <a:xfrm>
            <a:off x="685800" y="1828800"/>
            <a:ext cx="7696200" cy="4191000"/>
          </a:xfrm>
        </p:spPr>
        <p:txBody>
          <a:bodyPr/>
          <a:lstStyle/>
          <a:p>
            <a:pPr>
              <a:lnSpc>
                <a:spcPct val="90000"/>
              </a:lnSpc>
            </a:pPr>
            <a:r>
              <a:rPr lang="he-IL" dirty="0"/>
              <a:t>יתרונות</a:t>
            </a:r>
          </a:p>
          <a:p>
            <a:pPr lvl="1">
              <a:lnSpc>
                <a:spcPct val="90000"/>
              </a:lnSpc>
            </a:pPr>
            <a:r>
              <a:rPr lang="he-IL" dirty="0"/>
              <a:t>ריבוי תפקידים</a:t>
            </a:r>
          </a:p>
          <a:p>
            <a:pPr lvl="1">
              <a:lnSpc>
                <a:spcPct val="90000"/>
              </a:lnSpc>
            </a:pPr>
            <a:r>
              <a:rPr lang="he-IL" dirty="0"/>
              <a:t>תמיכה הדדית</a:t>
            </a:r>
          </a:p>
          <a:p>
            <a:pPr lvl="1">
              <a:lnSpc>
                <a:spcPct val="90000"/>
              </a:lnSpc>
            </a:pPr>
            <a:r>
              <a:rPr lang="he-IL" dirty="0"/>
              <a:t>המשכיות </a:t>
            </a:r>
          </a:p>
          <a:p>
            <a:pPr lvl="1">
              <a:lnSpc>
                <a:spcPct val="90000"/>
              </a:lnSpc>
            </a:pPr>
            <a:r>
              <a:rPr lang="he-IL" dirty="0"/>
              <a:t>לימוד</a:t>
            </a:r>
          </a:p>
          <a:p>
            <a:pPr>
              <a:lnSpc>
                <a:spcPct val="90000"/>
              </a:lnSpc>
            </a:pPr>
            <a:r>
              <a:rPr lang="he-IL" dirty="0"/>
              <a:t>חסרונות</a:t>
            </a:r>
          </a:p>
          <a:p>
            <a:pPr lvl="1">
              <a:lnSpc>
                <a:spcPct val="90000"/>
              </a:lnSpc>
            </a:pPr>
            <a:r>
              <a:rPr lang="he-IL" dirty="0"/>
              <a:t>משאבי זמן/כסף</a:t>
            </a:r>
          </a:p>
          <a:p>
            <a:pPr lvl="1">
              <a:lnSpc>
                <a:spcPct val="90000"/>
              </a:lnSpc>
            </a:pPr>
            <a:r>
              <a:rPr lang="he-IL"/>
              <a:t>סיכון לזוגיות </a:t>
            </a:r>
            <a:r>
              <a:rPr lang="he-IL" dirty="0"/>
              <a:t>לא מטיבה למנחים ולקבוצה</a:t>
            </a:r>
          </a:p>
        </p:txBody>
      </p:sp>
      <p:sp>
        <p:nvSpPr>
          <p:cNvPr id="5" name="Slide Number Placeholder 5"/>
          <p:cNvSpPr>
            <a:spLocks noGrp="1"/>
          </p:cNvSpPr>
          <p:nvPr>
            <p:ph type="sldNum" sz="quarter" idx="12"/>
          </p:nvPr>
        </p:nvSpPr>
        <p:spPr/>
        <p:txBody>
          <a:bodyPr/>
          <a:lstStyle/>
          <a:p>
            <a:fld id="{C428AFFB-77EA-449C-ACD2-B3DF073DB0B2}" type="slidenum">
              <a:rPr lang="en-US"/>
              <a:pPr/>
              <a:t>61</a:t>
            </a:fld>
            <a:endParaRPr lang="en-US"/>
          </a:p>
        </p:txBody>
      </p:sp>
      <p:pic>
        <p:nvPicPr>
          <p:cNvPr id="134146" name="Picture 2" descr="Image result for therapists couple"/>
          <p:cNvPicPr>
            <a:picLocks noChangeAspect="1" noChangeArrowheads="1"/>
          </p:cNvPicPr>
          <p:nvPr/>
        </p:nvPicPr>
        <p:blipFill>
          <a:blip r:embed="rId3" cstate="print"/>
          <a:srcRect b="7051"/>
          <a:stretch>
            <a:fillRect/>
          </a:stretch>
        </p:blipFill>
        <p:spPr bwMode="auto">
          <a:xfrm>
            <a:off x="914400" y="2209800"/>
            <a:ext cx="265031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4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4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43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64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6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he-IL" u="none"/>
              <a:t>סוגיות בהנחייה בצוותא:</a:t>
            </a:r>
            <a:br>
              <a:rPr lang="he-IL"/>
            </a:br>
            <a:r>
              <a:rPr lang="he-IL"/>
              <a:t>חוזה</a:t>
            </a:r>
            <a:endParaRPr lang="en-US"/>
          </a:p>
        </p:txBody>
      </p:sp>
      <p:sp>
        <p:nvSpPr>
          <p:cNvPr id="144387" name="Rectangle 3"/>
          <p:cNvSpPr>
            <a:spLocks noGrp="1" noChangeArrowheads="1"/>
          </p:cNvSpPr>
          <p:nvPr>
            <p:ph idx="1"/>
          </p:nvPr>
        </p:nvSpPr>
        <p:spPr>
          <a:xfrm>
            <a:off x="609600" y="2286000"/>
            <a:ext cx="7772400" cy="3733800"/>
          </a:xfrm>
        </p:spPr>
        <p:txBody>
          <a:bodyPr/>
          <a:lstStyle/>
          <a:p>
            <a:r>
              <a:rPr lang="he-IL" dirty="0"/>
              <a:t>מאפייני הקבוצה</a:t>
            </a:r>
          </a:p>
          <a:p>
            <a:pPr lvl="1"/>
            <a:r>
              <a:rPr lang="he-IL" dirty="0"/>
              <a:t>ראו: תכנון קבוצה</a:t>
            </a:r>
            <a:endParaRPr lang="en-US" dirty="0"/>
          </a:p>
          <a:p>
            <a:r>
              <a:rPr lang="he-IL" dirty="0"/>
              <a:t>אופן העבודה המשותפת</a:t>
            </a:r>
          </a:p>
          <a:p>
            <a:pPr lvl="1"/>
            <a:r>
              <a:rPr lang="he-IL" dirty="0"/>
              <a:t>הכנה לקראת המפגש, דיון אחרי, דיווח</a:t>
            </a:r>
          </a:p>
          <a:p>
            <a:pPr lvl="1"/>
            <a:r>
              <a:rPr lang="he-IL" dirty="0"/>
              <a:t>חלוקת תפקידים בהנחיה</a:t>
            </a:r>
          </a:p>
        </p:txBody>
      </p:sp>
      <p:sp>
        <p:nvSpPr>
          <p:cNvPr id="5" name="Slide Number Placeholder 5"/>
          <p:cNvSpPr>
            <a:spLocks noGrp="1"/>
          </p:cNvSpPr>
          <p:nvPr>
            <p:ph type="sldNum" sz="quarter" idx="12"/>
          </p:nvPr>
        </p:nvSpPr>
        <p:spPr/>
        <p:txBody>
          <a:bodyPr/>
          <a:lstStyle/>
          <a:p>
            <a:fld id="{71F9A8EB-2BB6-48C8-A06A-393D70154CDD}" type="slidenum">
              <a:rPr lang="en-US"/>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4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he-IL" u="none"/>
              <a:t>סוגיות בהנחייה בצוותא:</a:t>
            </a:r>
            <a:br>
              <a:rPr lang="he-IL"/>
            </a:br>
            <a:r>
              <a:rPr lang="he-IL"/>
              <a:t>תחושות</a:t>
            </a:r>
            <a:endParaRPr lang="en-US"/>
          </a:p>
        </p:txBody>
      </p:sp>
      <p:sp>
        <p:nvSpPr>
          <p:cNvPr id="148483" name="Rectangle 3"/>
          <p:cNvSpPr>
            <a:spLocks noGrp="1" noChangeArrowheads="1"/>
          </p:cNvSpPr>
          <p:nvPr>
            <p:ph idx="1"/>
          </p:nvPr>
        </p:nvSpPr>
        <p:spPr>
          <a:xfrm>
            <a:off x="609600" y="2667000"/>
            <a:ext cx="7772400" cy="3352800"/>
          </a:xfrm>
        </p:spPr>
        <p:txBody>
          <a:bodyPr/>
          <a:lstStyle/>
          <a:p>
            <a:r>
              <a:rPr lang="he-IL" dirty="0"/>
              <a:t>כלפי המשימה</a:t>
            </a:r>
          </a:p>
          <a:p>
            <a:r>
              <a:rPr lang="he-IL" dirty="0"/>
              <a:t>כלפי הקבוצה והמשתתפים בה</a:t>
            </a:r>
          </a:p>
          <a:p>
            <a:r>
              <a:rPr lang="he-IL" dirty="0"/>
              <a:t>כלפי בן/בת הזוג </a:t>
            </a:r>
            <a:r>
              <a:rPr lang="he-IL" dirty="0" err="1"/>
              <a:t>להנחייה</a:t>
            </a:r>
            <a:r>
              <a:rPr lang="he-IL" dirty="0"/>
              <a:t> והשותפות</a:t>
            </a:r>
          </a:p>
        </p:txBody>
      </p:sp>
      <p:sp>
        <p:nvSpPr>
          <p:cNvPr id="5" name="Slide Number Placeholder 5"/>
          <p:cNvSpPr>
            <a:spLocks noGrp="1"/>
          </p:cNvSpPr>
          <p:nvPr>
            <p:ph type="sldNum" sz="quarter" idx="12"/>
          </p:nvPr>
        </p:nvSpPr>
        <p:spPr/>
        <p:txBody>
          <a:bodyPr/>
          <a:lstStyle/>
          <a:p>
            <a:fld id="{7433BD27-5710-4586-8EF4-7524D78685E5}" type="slidenum">
              <a:rPr lang="en-US"/>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he-IL" dirty="0"/>
              <a:t>תרגיל: הנחייה בצוותא</a:t>
            </a:r>
            <a:endParaRPr lang="en-US" dirty="0"/>
          </a:p>
        </p:txBody>
      </p:sp>
      <p:sp>
        <p:nvSpPr>
          <p:cNvPr id="142339" name="Rectangle 3"/>
          <p:cNvSpPr>
            <a:spLocks noGrp="1" noChangeArrowheads="1"/>
          </p:cNvSpPr>
          <p:nvPr>
            <p:ph idx="1"/>
          </p:nvPr>
        </p:nvSpPr>
        <p:spPr>
          <a:xfrm>
            <a:off x="762000" y="1828800"/>
            <a:ext cx="7620000" cy="4343400"/>
          </a:xfrm>
        </p:spPr>
        <p:txBody>
          <a:bodyPr/>
          <a:lstStyle/>
          <a:p>
            <a:r>
              <a:rPr lang="he-IL" dirty="0"/>
              <a:t>תיאור הקבוצה</a:t>
            </a:r>
          </a:p>
          <a:p>
            <a:pPr lvl="1"/>
            <a:r>
              <a:rPr lang="he-IL" dirty="0"/>
              <a:t>קבוצת נשים (גילאי 20-40)</a:t>
            </a:r>
          </a:p>
          <a:p>
            <a:pPr lvl="1"/>
            <a:r>
              <a:rPr lang="he-IL" dirty="0"/>
              <a:t>מטרה:</a:t>
            </a:r>
            <a:r>
              <a:rPr lang="en-US" dirty="0"/>
              <a:t> </a:t>
            </a:r>
            <a:r>
              <a:rPr lang="he-IL" dirty="0"/>
              <a:t>העצמה אישית</a:t>
            </a:r>
          </a:p>
          <a:p>
            <a:pPr lvl="1"/>
            <a:r>
              <a:rPr lang="he-IL" dirty="0"/>
              <a:t>מסגרת: פעם בשבוע לשעה וחצי, במשך 8 ח'</a:t>
            </a:r>
          </a:p>
          <a:p>
            <a:pPr lvl="1"/>
            <a:r>
              <a:rPr lang="he-IL" dirty="0"/>
              <a:t>גישת הנחייה: דינאמית/תמיכתית</a:t>
            </a:r>
          </a:p>
          <a:p>
            <a:r>
              <a:rPr lang="he-IL" dirty="0"/>
              <a:t>סימולנטים</a:t>
            </a:r>
          </a:p>
          <a:p>
            <a:pPr lvl="1"/>
            <a:r>
              <a:rPr lang="he-IL" dirty="0"/>
              <a:t>שני מנחות</a:t>
            </a:r>
          </a:p>
          <a:p>
            <a:pPr lvl="1"/>
            <a:r>
              <a:rPr lang="he-IL" dirty="0"/>
              <a:t>שמונה משתתפות</a:t>
            </a:r>
          </a:p>
          <a:p>
            <a:endParaRPr lang="en-US" dirty="0"/>
          </a:p>
        </p:txBody>
      </p:sp>
      <p:sp>
        <p:nvSpPr>
          <p:cNvPr id="5" name="Slide Number Placeholder 5"/>
          <p:cNvSpPr>
            <a:spLocks noGrp="1"/>
          </p:cNvSpPr>
          <p:nvPr>
            <p:ph type="sldNum" sz="quarter" idx="12"/>
          </p:nvPr>
        </p:nvSpPr>
        <p:spPr/>
        <p:txBody>
          <a:bodyPr/>
          <a:lstStyle/>
          <a:p>
            <a:fld id="{68D0AE62-38FA-430E-B38E-F6E34CB27DAD}" type="slidenum">
              <a:rPr lang="en-US"/>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ctrTitle"/>
          </p:nvPr>
        </p:nvSpPr>
        <p:spPr/>
        <p:txBody>
          <a:bodyPr/>
          <a:lstStyle/>
          <a:p>
            <a:r>
              <a:rPr lang="he-IL"/>
              <a:t>גורמים טיפוליים</a:t>
            </a:r>
            <a:endParaRPr lang="en-US"/>
          </a:p>
        </p:txBody>
      </p:sp>
      <p:sp>
        <p:nvSpPr>
          <p:cNvPr id="157701" name="Rectangle 5"/>
          <p:cNvSpPr>
            <a:spLocks noGrp="1" noChangeArrowheads="1"/>
          </p:cNvSpPr>
          <p:nvPr>
            <p:ph type="subTitle" idx="1"/>
          </p:nvPr>
        </p:nvSpPr>
        <p:spPr/>
        <p:txBody>
          <a:bodyPr/>
          <a:lstStyle/>
          <a:p>
            <a:r>
              <a:rPr lang="he-IL"/>
              <a:t>ארווין יאלום</a:t>
            </a:r>
            <a:endParaRPr lang="en-US"/>
          </a:p>
        </p:txBody>
      </p:sp>
      <p:sp>
        <p:nvSpPr>
          <p:cNvPr id="5" name="Rectangle 7"/>
          <p:cNvSpPr>
            <a:spLocks noGrp="1" noChangeArrowheads="1"/>
          </p:cNvSpPr>
          <p:nvPr>
            <p:ph type="sldNum" sz="quarter" idx="4"/>
          </p:nvPr>
        </p:nvSpPr>
        <p:spPr/>
        <p:txBody>
          <a:bodyPr/>
          <a:lstStyle/>
          <a:p>
            <a:fld id="{25B2819B-24C9-40D3-B8FD-4341FA0F2049}" type="slidenum">
              <a:rPr lang="en-US"/>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ארווין ד. </a:t>
            </a:r>
            <a:r>
              <a:rPr lang="he-IL" dirty="0" err="1"/>
              <a:t>יאלום</a:t>
            </a:r>
            <a:br>
              <a:rPr lang="he-IL" dirty="0"/>
            </a:br>
            <a:r>
              <a:rPr lang="en-US" sz="3600" u="none" dirty="0"/>
              <a:t>Irvin D. </a:t>
            </a:r>
            <a:r>
              <a:rPr lang="en-US" sz="3600" u="none" dirty="0" err="1"/>
              <a:t>Yalom</a:t>
            </a:r>
            <a:endParaRPr lang="he-IL" sz="3600" u="none" dirty="0"/>
          </a:p>
        </p:txBody>
      </p:sp>
      <p:sp>
        <p:nvSpPr>
          <p:cNvPr id="3" name="Content Placeholder 2"/>
          <p:cNvSpPr>
            <a:spLocks noGrp="1"/>
          </p:cNvSpPr>
          <p:nvPr>
            <p:ph idx="1"/>
          </p:nvPr>
        </p:nvSpPr>
        <p:spPr/>
        <p:txBody>
          <a:bodyPr/>
          <a:lstStyle/>
          <a:p>
            <a:r>
              <a:rPr lang="he-IL" dirty="0"/>
              <a:t>נולד 1931, בארה"ב</a:t>
            </a:r>
          </a:p>
          <a:p>
            <a:r>
              <a:rPr lang="he-IL" dirty="0"/>
              <a:t>פסיכיאטר</a:t>
            </a:r>
          </a:p>
          <a:p>
            <a:r>
              <a:rPr lang="he-IL" dirty="0"/>
              <a:t>טיפול קבוצתי</a:t>
            </a:r>
          </a:p>
          <a:p>
            <a:r>
              <a:rPr lang="he-IL" dirty="0"/>
              <a:t>טיפול אקסיסטנציאלי</a:t>
            </a:r>
          </a:p>
          <a:p>
            <a:r>
              <a:rPr lang="he-IL" dirty="0"/>
              <a:t>סופר</a:t>
            </a:r>
          </a:p>
        </p:txBody>
      </p:sp>
      <p:sp>
        <p:nvSpPr>
          <p:cNvPr id="4" name="Slide Number Placeholder 3"/>
          <p:cNvSpPr>
            <a:spLocks noGrp="1"/>
          </p:cNvSpPr>
          <p:nvPr>
            <p:ph type="sldNum" sz="quarter" idx="12"/>
          </p:nvPr>
        </p:nvSpPr>
        <p:spPr/>
        <p:txBody>
          <a:bodyPr/>
          <a:lstStyle/>
          <a:p>
            <a:fld id="{B447F688-5E31-4464-9ECB-5B939438C3A2}" type="slidenum">
              <a:rPr lang="en-US" smtClean="0"/>
              <a:pPr/>
              <a:t>66</a:t>
            </a:fld>
            <a:endParaRPr lang="en-US"/>
          </a:p>
        </p:txBody>
      </p:sp>
      <p:pic>
        <p:nvPicPr>
          <p:cNvPr id="1026" name="Picture 2" descr="https://encrypted-tbn0.gstatic.com/images?q=tbn:ANd9GcRffK1s47B39uTpT3EKkihUnX84wIqUJQo7wgvwRHR3Sabm5WP32A"/>
          <p:cNvPicPr>
            <a:picLocks noChangeAspect="1" noChangeArrowheads="1"/>
          </p:cNvPicPr>
          <p:nvPr/>
        </p:nvPicPr>
        <p:blipFill>
          <a:blip r:embed="rId2" cstate="print"/>
          <a:srcRect/>
          <a:stretch>
            <a:fillRect/>
          </a:stretch>
        </p:blipFill>
        <p:spPr bwMode="auto">
          <a:xfrm>
            <a:off x="-1" y="3886201"/>
            <a:ext cx="4457697" cy="29718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he-IL"/>
              <a:t>גורמים טיפוליים</a:t>
            </a:r>
            <a:endParaRPr lang="en-US"/>
          </a:p>
        </p:txBody>
      </p:sp>
      <p:sp>
        <p:nvSpPr>
          <p:cNvPr id="153603" name="Rectangle 3"/>
          <p:cNvSpPr>
            <a:spLocks noGrp="1" noChangeArrowheads="1"/>
          </p:cNvSpPr>
          <p:nvPr>
            <p:ph idx="1"/>
          </p:nvPr>
        </p:nvSpPr>
        <p:spPr>
          <a:xfrm>
            <a:off x="3962400" y="1828800"/>
            <a:ext cx="4419600" cy="4038600"/>
          </a:xfrm>
        </p:spPr>
        <p:txBody>
          <a:bodyPr/>
          <a:lstStyle/>
          <a:p>
            <a:r>
              <a:rPr lang="he-IL"/>
              <a:t>הפחת תקווה</a:t>
            </a:r>
          </a:p>
          <a:p>
            <a:r>
              <a:rPr lang="he-IL"/>
              <a:t>אוניברסליות</a:t>
            </a:r>
          </a:p>
          <a:p>
            <a:r>
              <a:rPr lang="he-IL"/>
              <a:t>הקניית מידע</a:t>
            </a:r>
          </a:p>
          <a:p>
            <a:r>
              <a:rPr lang="he-IL"/>
              <a:t>אלטרואיזם</a:t>
            </a:r>
          </a:p>
          <a:p>
            <a:r>
              <a:rPr lang="he-IL"/>
              <a:t>חוויה מתקנת של התא המשפחתי</a:t>
            </a:r>
          </a:p>
          <a:p>
            <a:r>
              <a:rPr lang="he-IL"/>
              <a:t>פיתוח טכניקות חברתיות</a:t>
            </a:r>
          </a:p>
        </p:txBody>
      </p:sp>
      <p:sp>
        <p:nvSpPr>
          <p:cNvPr id="6" name="Slide Number Placeholder 5"/>
          <p:cNvSpPr>
            <a:spLocks noGrp="1"/>
          </p:cNvSpPr>
          <p:nvPr>
            <p:ph type="sldNum" sz="quarter" idx="12"/>
          </p:nvPr>
        </p:nvSpPr>
        <p:spPr/>
        <p:txBody>
          <a:bodyPr/>
          <a:lstStyle/>
          <a:p>
            <a:fld id="{753D0CCC-2C2D-47BE-8E8E-5CCF38E5812E}" type="slidenum">
              <a:rPr lang="en-US"/>
              <a:pPr/>
              <a:t>67</a:t>
            </a:fld>
            <a:endParaRPr lang="en-US"/>
          </a:p>
        </p:txBody>
      </p:sp>
      <p:sp>
        <p:nvSpPr>
          <p:cNvPr id="153604" name="Rectangle 4"/>
          <p:cNvSpPr>
            <a:spLocks noChangeArrowheads="1"/>
          </p:cNvSpPr>
          <p:nvPr/>
        </p:nvSpPr>
        <p:spPr bwMode="auto">
          <a:xfrm>
            <a:off x="685800" y="1828800"/>
            <a:ext cx="3352800" cy="3657600"/>
          </a:xfrm>
          <a:prstGeom prst="rect">
            <a:avLst/>
          </a:prstGeom>
          <a:noFill/>
          <a:ln w="9525">
            <a:noFill/>
            <a:miter lim="800000"/>
            <a:headEnd/>
            <a:tailEnd/>
          </a:ln>
        </p:spPr>
        <p:txBody>
          <a:bodyPr/>
          <a:lstStyle/>
          <a:p>
            <a:pPr marL="342900" indent="-342900" algn="r" rtl="1" eaLnBrk="1" hangingPunct="1">
              <a:spcBef>
                <a:spcPct val="20000"/>
              </a:spcBef>
              <a:buFontTx/>
              <a:buChar char="•"/>
            </a:pPr>
            <a:r>
              <a:rPr lang="he-IL" sz="3200" dirty="0">
                <a:latin typeface="Comic Sans MS" pitchFamily="66" charset="0"/>
              </a:rPr>
              <a:t>חיקוי</a:t>
            </a:r>
          </a:p>
          <a:p>
            <a:pPr marL="342900" indent="-342900" algn="r" rtl="1" eaLnBrk="1" hangingPunct="1">
              <a:spcBef>
                <a:spcPct val="20000"/>
              </a:spcBef>
              <a:buFontTx/>
              <a:buChar char="•"/>
            </a:pPr>
            <a:r>
              <a:rPr lang="he-IL" sz="3200" dirty="0">
                <a:latin typeface="Comic Sans MS" pitchFamily="66" charset="0"/>
              </a:rPr>
              <a:t>למידה בין אישית</a:t>
            </a:r>
          </a:p>
          <a:p>
            <a:pPr marL="342900" indent="-342900" algn="r" rtl="1" eaLnBrk="1" hangingPunct="1">
              <a:spcBef>
                <a:spcPct val="20000"/>
              </a:spcBef>
              <a:buFontTx/>
              <a:buChar char="•"/>
            </a:pPr>
            <a:r>
              <a:rPr lang="he-IL" sz="3200" dirty="0">
                <a:latin typeface="Comic Sans MS" pitchFamily="66" charset="0"/>
              </a:rPr>
              <a:t>לכידות קבוצתית</a:t>
            </a:r>
          </a:p>
          <a:p>
            <a:pPr marL="342900" indent="-342900" algn="r" rtl="1" eaLnBrk="1" hangingPunct="1">
              <a:spcBef>
                <a:spcPct val="20000"/>
              </a:spcBef>
              <a:buFontTx/>
              <a:buChar char="•"/>
            </a:pPr>
            <a:r>
              <a:rPr lang="he-IL" sz="3200">
                <a:latin typeface="Comic Sans MS" pitchFamily="66" charset="0"/>
              </a:rPr>
              <a:t>קתרזיס</a:t>
            </a:r>
            <a:endParaRPr lang="he-IL" sz="3200" dirty="0">
              <a:latin typeface="Comic Sans MS" pitchFamily="66" charset="0"/>
            </a:endParaRPr>
          </a:p>
          <a:p>
            <a:pPr marL="342900" indent="-342900" algn="r" rtl="1" eaLnBrk="1" hangingPunct="1">
              <a:spcBef>
                <a:spcPct val="20000"/>
              </a:spcBef>
              <a:buFontTx/>
              <a:buChar char="•"/>
            </a:pPr>
            <a:r>
              <a:rPr lang="he-IL" sz="3200" dirty="0">
                <a:latin typeface="Comic Sans MS" pitchFamily="66" charset="0"/>
              </a:rPr>
              <a:t>גורמים קיומיים</a:t>
            </a:r>
          </a:p>
          <a:p>
            <a:pPr marL="342900" indent="-342900" algn="r" rtl="1" eaLnBrk="1" hangingPunct="1">
              <a:spcBef>
                <a:spcPct val="20000"/>
              </a:spcBef>
              <a:buFontTx/>
              <a:buChar char="•"/>
            </a:pPr>
            <a:endParaRPr lang="en-US"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360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360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36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1600200"/>
          </a:xfrm>
        </p:spPr>
        <p:txBody>
          <a:bodyPr/>
          <a:lstStyle/>
          <a:p>
            <a:pPr algn="l"/>
            <a:r>
              <a:rPr lang="he-IL" dirty="0"/>
              <a:t>צפייה בסרט</a:t>
            </a:r>
          </a:p>
        </p:txBody>
      </p:sp>
      <p:sp>
        <p:nvSpPr>
          <p:cNvPr id="4" name="Slide Number Placeholder 3"/>
          <p:cNvSpPr>
            <a:spLocks noGrp="1"/>
          </p:cNvSpPr>
          <p:nvPr>
            <p:ph type="sldNum" sz="quarter" idx="12"/>
          </p:nvPr>
        </p:nvSpPr>
        <p:spPr/>
        <p:txBody>
          <a:bodyPr/>
          <a:lstStyle/>
          <a:p>
            <a:fld id="{B447F688-5E31-4464-9ECB-5B939438C3A2}" type="slidenum">
              <a:rPr lang="en-US" smtClean="0"/>
              <a:pPr/>
              <a:t>68</a:t>
            </a:fld>
            <a:endParaRPr lang="en-US"/>
          </a:p>
        </p:txBody>
      </p:sp>
      <p:pic>
        <p:nvPicPr>
          <p:cNvPr id="185350" name="Picture 6" descr="https://encrypted-tbn0.gstatic.com/images?q=tbn:ANd9GcSDwYpAXUTYahuWKzW7gngFFrx9CvAbmozbCLInaEk7Sa6itIXf_w"/>
          <p:cNvPicPr>
            <a:picLocks noChangeAspect="1" noChangeArrowheads="1"/>
          </p:cNvPicPr>
          <p:nvPr/>
        </p:nvPicPr>
        <p:blipFill>
          <a:blip r:embed="rId2" cstate="print"/>
          <a:srcRect/>
          <a:stretch>
            <a:fillRect/>
          </a:stretch>
        </p:blipFill>
        <p:spPr bwMode="auto">
          <a:xfrm>
            <a:off x="3429002" y="0"/>
            <a:ext cx="5714998" cy="6858000"/>
          </a:xfrm>
          <a:prstGeom prst="rect">
            <a:avLst/>
          </a:prstGeom>
          <a:noFill/>
        </p:spPr>
      </p:pic>
      <p:sp>
        <p:nvSpPr>
          <p:cNvPr id="3" name="Content Placeholder 2"/>
          <p:cNvSpPr>
            <a:spLocks noGrp="1"/>
          </p:cNvSpPr>
          <p:nvPr>
            <p:ph idx="1"/>
          </p:nvPr>
        </p:nvSpPr>
        <p:spPr>
          <a:xfrm>
            <a:off x="152400" y="1828800"/>
            <a:ext cx="7696200" cy="3657600"/>
          </a:xfrm>
        </p:spPr>
        <p:txBody>
          <a:bodyPr/>
          <a:lstStyle/>
          <a:p>
            <a:pPr algn="l">
              <a:buNone/>
            </a:pPr>
            <a:r>
              <a:rPr lang="en-US" dirty="0"/>
              <a:t>Understanding Group </a:t>
            </a:r>
          </a:p>
          <a:p>
            <a:pPr algn="l">
              <a:buNone/>
            </a:pPr>
            <a:r>
              <a:rPr lang="en-US" dirty="0"/>
              <a:t>Psychotherapy</a:t>
            </a:r>
          </a:p>
          <a:p>
            <a:pPr algn="l">
              <a:buNone/>
            </a:pPr>
            <a:endParaRPr lang="en-US" dirty="0"/>
          </a:p>
          <a:p>
            <a:pPr algn="l">
              <a:buNone/>
            </a:pPr>
            <a:r>
              <a:rPr lang="en-US" dirty="0"/>
              <a:t>Volume II: Inpatients</a:t>
            </a:r>
          </a:p>
          <a:p>
            <a:pPr algn="l">
              <a:buNone/>
            </a:pPr>
            <a:endParaRPr lang="en-US" dirty="0"/>
          </a:p>
          <a:p>
            <a:pPr algn="l">
              <a:buNone/>
            </a:pPr>
            <a:r>
              <a:rPr lang="en-US" dirty="0"/>
              <a:t>Irvin </a:t>
            </a:r>
            <a:r>
              <a:rPr lang="en-US" dirty="0" err="1"/>
              <a:t>Yalom</a:t>
            </a:r>
            <a:endParaRPr lang="he-IL"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ctrTitle"/>
          </p:nvPr>
        </p:nvSpPr>
        <p:spPr/>
        <p:txBody>
          <a:bodyPr/>
          <a:lstStyle/>
          <a:p>
            <a:r>
              <a:rPr lang="he-IL"/>
              <a:t>העברה והעברה נגדית</a:t>
            </a:r>
            <a:endParaRPr lang="en-US"/>
          </a:p>
        </p:txBody>
      </p:sp>
      <p:sp>
        <p:nvSpPr>
          <p:cNvPr id="150533" name="Rectangle 5"/>
          <p:cNvSpPr>
            <a:spLocks noGrp="1" noChangeArrowheads="1"/>
          </p:cNvSpPr>
          <p:nvPr>
            <p:ph type="subTitle" idx="1"/>
          </p:nvPr>
        </p:nvSpPr>
        <p:spPr/>
        <p:txBody>
          <a:bodyPr/>
          <a:lstStyle/>
          <a:p>
            <a:r>
              <a:rPr lang="he-IL"/>
              <a:t>היימן ספוטניץ</a:t>
            </a:r>
            <a:endParaRPr lang="en-US"/>
          </a:p>
        </p:txBody>
      </p:sp>
      <p:sp>
        <p:nvSpPr>
          <p:cNvPr id="5" name="Rectangle 7"/>
          <p:cNvSpPr>
            <a:spLocks noGrp="1" noChangeArrowheads="1"/>
          </p:cNvSpPr>
          <p:nvPr>
            <p:ph type="sldNum" sz="quarter" idx="4"/>
          </p:nvPr>
        </p:nvSpPr>
        <p:spPr/>
        <p:txBody>
          <a:bodyPr/>
          <a:lstStyle/>
          <a:p>
            <a:fld id="{06037CCE-7332-4F0F-80A7-8C0B02671388}" type="slidenum">
              <a:rPr lang="en-US"/>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he-IL" dirty="0"/>
              <a:t>מסגרת (</a:t>
            </a:r>
            <a:r>
              <a:rPr lang="en-US" dirty="0"/>
              <a:t>setting</a:t>
            </a:r>
            <a:r>
              <a:rPr lang="he-IL" dirty="0"/>
              <a:t>)</a:t>
            </a:r>
            <a:endParaRPr lang="en-US" dirty="0"/>
          </a:p>
        </p:txBody>
      </p:sp>
      <p:sp>
        <p:nvSpPr>
          <p:cNvPr id="16387" name="Rectangle 3"/>
          <p:cNvSpPr>
            <a:spLocks noGrp="1" noChangeArrowheads="1"/>
          </p:cNvSpPr>
          <p:nvPr>
            <p:ph idx="1"/>
          </p:nvPr>
        </p:nvSpPr>
        <p:spPr/>
        <p:txBody>
          <a:bodyPr/>
          <a:lstStyle/>
          <a:p>
            <a:pPr lvl="1">
              <a:lnSpc>
                <a:spcPct val="90000"/>
              </a:lnSpc>
            </a:pPr>
            <a:r>
              <a:rPr lang="he-IL" dirty="0"/>
              <a:t>מקום</a:t>
            </a:r>
          </a:p>
          <a:p>
            <a:pPr lvl="1">
              <a:lnSpc>
                <a:spcPct val="90000"/>
              </a:lnSpc>
            </a:pPr>
            <a:r>
              <a:rPr lang="he-IL" dirty="0"/>
              <a:t>זמן</a:t>
            </a:r>
          </a:p>
          <a:p>
            <a:pPr lvl="1">
              <a:lnSpc>
                <a:spcPct val="90000"/>
              </a:lnSpc>
            </a:pPr>
            <a:r>
              <a:rPr lang="he-IL" dirty="0"/>
              <a:t>המשתתפים</a:t>
            </a:r>
          </a:p>
          <a:p>
            <a:pPr lvl="1">
              <a:lnSpc>
                <a:spcPct val="90000"/>
              </a:lnSpc>
            </a:pPr>
            <a:r>
              <a:rPr lang="he-IL" dirty="0"/>
              <a:t>הנחייה</a:t>
            </a:r>
          </a:p>
          <a:p>
            <a:pPr lvl="1">
              <a:lnSpc>
                <a:spcPct val="90000"/>
              </a:lnSpc>
            </a:pPr>
            <a:endParaRPr lang="he-IL" dirty="0"/>
          </a:p>
          <a:p>
            <a:pPr lvl="1">
              <a:lnSpc>
                <a:spcPct val="90000"/>
              </a:lnSpc>
            </a:pPr>
            <a:endParaRPr lang="en-US" dirty="0"/>
          </a:p>
        </p:txBody>
      </p:sp>
      <p:sp>
        <p:nvSpPr>
          <p:cNvPr id="5" name="Slide Number Placeholder 5"/>
          <p:cNvSpPr>
            <a:spLocks noGrp="1"/>
          </p:cNvSpPr>
          <p:nvPr>
            <p:ph type="sldNum" sz="quarter" idx="12"/>
          </p:nvPr>
        </p:nvSpPr>
        <p:spPr/>
        <p:txBody>
          <a:bodyPr/>
          <a:lstStyle/>
          <a:p>
            <a:fld id="{7F4AA3A8-B09F-4E23-A367-DA49A02A6DE1}" type="slidenum">
              <a:rPr lang="en-US"/>
              <a:pPr/>
              <a:t>7</a:t>
            </a:fld>
            <a:endParaRPr lang="en-US"/>
          </a:p>
        </p:txBody>
      </p:sp>
      <p:pic>
        <p:nvPicPr>
          <p:cNvPr id="2054" name="Picture 6" descr="Image result for frame"/>
          <p:cNvPicPr>
            <a:picLocks noChangeAspect="1" noChangeArrowheads="1"/>
          </p:cNvPicPr>
          <p:nvPr/>
        </p:nvPicPr>
        <p:blipFill>
          <a:blip r:embed="rId3" cstate="print"/>
          <a:srcRect/>
          <a:stretch>
            <a:fillRect/>
          </a:stretch>
        </p:blipFill>
        <p:spPr bwMode="auto">
          <a:xfrm>
            <a:off x="4114800" y="4267200"/>
            <a:ext cx="4648200" cy="2331101"/>
          </a:xfrm>
          <a:prstGeom prst="rect">
            <a:avLst/>
          </a:prstGeom>
          <a:noFill/>
        </p:spPr>
      </p:pic>
      <p:pic>
        <p:nvPicPr>
          <p:cNvPr id="2056" name="Picture 8" descr="Image result for frame round flowers"/>
          <p:cNvPicPr>
            <a:picLocks noChangeAspect="1" noChangeArrowheads="1"/>
          </p:cNvPicPr>
          <p:nvPr/>
        </p:nvPicPr>
        <p:blipFill>
          <a:blip r:embed="rId4" cstate="print"/>
          <a:srcRect/>
          <a:stretch>
            <a:fillRect/>
          </a:stretch>
        </p:blipFill>
        <p:spPr bwMode="auto">
          <a:xfrm>
            <a:off x="381000" y="1600200"/>
            <a:ext cx="3291566" cy="31242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47F688-5E31-4464-9ECB-5B939438C3A2}" type="slidenum">
              <a:rPr lang="en-US" smtClean="0"/>
              <a:pPr/>
              <a:t>70</a:t>
            </a:fld>
            <a:endParaRPr lang="en-US"/>
          </a:p>
        </p:txBody>
      </p:sp>
      <p:pic>
        <p:nvPicPr>
          <p:cNvPr id="192514" name="Picture 2" descr="Image result for transference psychoanalysis"/>
          <p:cNvPicPr>
            <a:picLocks noChangeAspect="1" noChangeArrowheads="1"/>
          </p:cNvPicPr>
          <p:nvPr/>
        </p:nvPicPr>
        <p:blipFill>
          <a:blip r:embed="rId2" cstate="print"/>
          <a:srcRect/>
          <a:stretch>
            <a:fillRect/>
          </a:stretch>
        </p:blipFill>
        <p:spPr bwMode="auto">
          <a:xfrm>
            <a:off x="1600200" y="152400"/>
            <a:ext cx="6096000" cy="6594417"/>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he-IL"/>
              <a:t>העברה</a:t>
            </a:r>
            <a:endParaRPr lang="en-US"/>
          </a:p>
        </p:txBody>
      </p:sp>
      <p:sp>
        <p:nvSpPr>
          <p:cNvPr id="164867" name="Rectangle 3"/>
          <p:cNvSpPr>
            <a:spLocks noGrp="1" noChangeArrowheads="1"/>
          </p:cNvSpPr>
          <p:nvPr>
            <p:ph idx="1"/>
          </p:nvPr>
        </p:nvSpPr>
        <p:spPr>
          <a:xfrm>
            <a:off x="152400" y="1828800"/>
            <a:ext cx="8229600" cy="3657600"/>
          </a:xfrm>
        </p:spPr>
        <p:txBody>
          <a:bodyPr/>
          <a:lstStyle/>
          <a:p>
            <a:r>
              <a:rPr lang="he-IL" dirty="0"/>
              <a:t>הגדרה (צרה) </a:t>
            </a:r>
          </a:p>
          <a:p>
            <a:pPr lvl="1"/>
            <a:r>
              <a:rPr lang="he-IL" dirty="0"/>
              <a:t>העברת רגשות מאדם משמעותי בעברנו לאדם בהווה</a:t>
            </a:r>
          </a:p>
          <a:p>
            <a:r>
              <a:rPr lang="he-IL" dirty="0"/>
              <a:t>תופעה נורמטיבית</a:t>
            </a:r>
          </a:p>
          <a:p>
            <a:r>
              <a:rPr lang="he-IL" dirty="0"/>
              <a:t>בעייתיות</a:t>
            </a:r>
          </a:p>
          <a:p>
            <a:pPr lvl="1"/>
            <a:r>
              <a:rPr lang="he-IL" dirty="0"/>
              <a:t>עיוות המציאות</a:t>
            </a:r>
          </a:p>
          <a:p>
            <a:pPr lvl="1"/>
            <a:r>
              <a:rPr lang="he-IL" dirty="0"/>
              <a:t>שחזור דפוסי התמודדות לא יעילים</a:t>
            </a:r>
            <a:endParaRPr lang="en-US" dirty="0"/>
          </a:p>
        </p:txBody>
      </p:sp>
      <p:sp>
        <p:nvSpPr>
          <p:cNvPr id="5" name="Slide Number Placeholder 5"/>
          <p:cNvSpPr>
            <a:spLocks noGrp="1"/>
          </p:cNvSpPr>
          <p:nvPr>
            <p:ph type="sldNum" sz="quarter" idx="12"/>
          </p:nvPr>
        </p:nvSpPr>
        <p:spPr/>
        <p:txBody>
          <a:bodyPr/>
          <a:lstStyle/>
          <a:p>
            <a:fld id="{3CDDF2E1-D735-4A6C-AD3A-DD3AD9B6742A}" type="slidenum">
              <a:rPr lang="en-US"/>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he-IL"/>
              <a:t>העברה: שני סוגים</a:t>
            </a:r>
            <a:endParaRPr lang="en-US"/>
          </a:p>
        </p:txBody>
      </p:sp>
      <p:sp>
        <p:nvSpPr>
          <p:cNvPr id="171011" name="Rectangle 3"/>
          <p:cNvSpPr>
            <a:spLocks noGrp="1" noChangeArrowheads="1"/>
          </p:cNvSpPr>
          <p:nvPr>
            <p:ph idx="1"/>
          </p:nvPr>
        </p:nvSpPr>
        <p:spPr/>
        <p:txBody>
          <a:bodyPr/>
          <a:lstStyle/>
          <a:p>
            <a:r>
              <a:rPr lang="he-IL"/>
              <a:t>העברה נרקיסיסטית</a:t>
            </a:r>
          </a:p>
          <a:p>
            <a:pPr lvl="1"/>
            <a:r>
              <a:rPr lang="he-IL"/>
              <a:t>מקור: קדם-אדיפלי (לפני גיל 3)</a:t>
            </a:r>
          </a:p>
          <a:p>
            <a:pPr lvl="1"/>
            <a:r>
              <a:rPr lang="he-IL"/>
              <a:t>מאפיין: אין הפרדה בין האני לאחר</a:t>
            </a:r>
          </a:p>
          <a:p>
            <a:r>
              <a:rPr lang="he-IL"/>
              <a:t>העברת אובייקט</a:t>
            </a:r>
          </a:p>
          <a:p>
            <a:pPr lvl="1"/>
            <a:r>
              <a:rPr lang="he-IL"/>
              <a:t>מקור: אדיפלי (גיל 3 עד 6)</a:t>
            </a:r>
          </a:p>
          <a:p>
            <a:pPr lvl="1"/>
            <a:r>
              <a:rPr lang="he-IL"/>
              <a:t>מאפיין: יש הפרדה בין האני לאחר</a:t>
            </a:r>
            <a:endParaRPr lang="en-US"/>
          </a:p>
        </p:txBody>
      </p:sp>
      <p:sp>
        <p:nvSpPr>
          <p:cNvPr id="5" name="Slide Number Placeholder 5"/>
          <p:cNvSpPr>
            <a:spLocks noGrp="1"/>
          </p:cNvSpPr>
          <p:nvPr>
            <p:ph type="sldNum" sz="quarter" idx="12"/>
          </p:nvPr>
        </p:nvSpPr>
        <p:spPr/>
        <p:txBody>
          <a:bodyPr/>
          <a:lstStyle/>
          <a:p>
            <a:fld id="{AA62B834-6684-4C3F-8802-CCA7062A4634}" type="slidenum">
              <a:rPr lang="en-US"/>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10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10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1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he-IL"/>
              <a:t>העברה בקבוצה</a:t>
            </a:r>
            <a:endParaRPr lang="en-US"/>
          </a:p>
        </p:txBody>
      </p:sp>
      <p:sp>
        <p:nvSpPr>
          <p:cNvPr id="173059" name="Rectangle 3"/>
          <p:cNvSpPr>
            <a:spLocks noGrp="1" noChangeArrowheads="1"/>
          </p:cNvSpPr>
          <p:nvPr>
            <p:ph idx="1"/>
          </p:nvPr>
        </p:nvSpPr>
        <p:spPr/>
        <p:txBody>
          <a:bodyPr/>
          <a:lstStyle/>
          <a:p>
            <a:r>
              <a:rPr lang="he-IL" dirty="0"/>
              <a:t>העברה כלפי המנחה</a:t>
            </a:r>
          </a:p>
          <a:p>
            <a:r>
              <a:rPr lang="he-IL" dirty="0"/>
              <a:t>העברה כלפי משתתפים אחרים</a:t>
            </a:r>
          </a:p>
          <a:p>
            <a:r>
              <a:rPr lang="he-IL" dirty="0"/>
              <a:t>שימוש בהעברה</a:t>
            </a:r>
          </a:p>
          <a:p>
            <a:pPr lvl="1"/>
            <a:r>
              <a:rPr lang="he-IL" dirty="0"/>
              <a:t>תיקון דפוסי התמודדות לא יעילים</a:t>
            </a:r>
            <a:endParaRPr lang="en-US" dirty="0"/>
          </a:p>
          <a:p>
            <a:pPr lvl="1"/>
            <a:r>
              <a:rPr lang="he-IL" dirty="0"/>
              <a:t>מנחה: שיקוף, אינטרפרטציה, פסיכו-</a:t>
            </a:r>
            <a:r>
              <a:rPr lang="he-IL" dirty="0" err="1"/>
              <a:t>אדוקטציה</a:t>
            </a:r>
            <a:endParaRPr lang="he-IL" dirty="0"/>
          </a:p>
          <a:p>
            <a:pPr lvl="1"/>
            <a:r>
              <a:rPr lang="he-IL" dirty="0"/>
              <a:t>משתתף</a:t>
            </a:r>
            <a:r>
              <a:rPr lang="he-IL"/>
              <a:t>: חיקוי</a:t>
            </a:r>
            <a:r>
              <a:rPr lang="he-IL" dirty="0"/>
              <a:t>, משחק תפקידים</a:t>
            </a:r>
          </a:p>
        </p:txBody>
      </p:sp>
      <p:sp>
        <p:nvSpPr>
          <p:cNvPr id="5" name="Slide Number Placeholder 5"/>
          <p:cNvSpPr>
            <a:spLocks noGrp="1"/>
          </p:cNvSpPr>
          <p:nvPr>
            <p:ph type="sldNum" sz="quarter" idx="12"/>
          </p:nvPr>
        </p:nvSpPr>
        <p:spPr/>
        <p:txBody>
          <a:bodyPr/>
          <a:lstStyle/>
          <a:p>
            <a:fld id="{F68288A8-9AFF-4DCD-AA3B-8CB26B565D1A}" type="slidenum">
              <a:rPr lang="en-US"/>
              <a:pPr/>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30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30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3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he-IL"/>
              <a:t>העברה נגדית</a:t>
            </a:r>
            <a:endParaRPr lang="en-US"/>
          </a:p>
        </p:txBody>
      </p:sp>
      <p:sp>
        <p:nvSpPr>
          <p:cNvPr id="166915" name="Rectangle 3"/>
          <p:cNvSpPr>
            <a:spLocks noGrp="1" noChangeArrowheads="1"/>
          </p:cNvSpPr>
          <p:nvPr>
            <p:ph idx="1"/>
          </p:nvPr>
        </p:nvSpPr>
        <p:spPr/>
        <p:txBody>
          <a:bodyPr/>
          <a:lstStyle/>
          <a:p>
            <a:pPr>
              <a:lnSpc>
                <a:spcPct val="90000"/>
              </a:lnSpc>
            </a:pPr>
            <a:r>
              <a:rPr lang="he-IL"/>
              <a:t>העברה נגדית נרקיסיסטית</a:t>
            </a:r>
          </a:p>
          <a:p>
            <a:pPr lvl="1">
              <a:lnSpc>
                <a:spcPct val="90000"/>
              </a:lnSpc>
            </a:pPr>
            <a:r>
              <a:rPr lang="he-IL"/>
              <a:t>העברה של המנחה כלפי המשתתף</a:t>
            </a:r>
          </a:p>
          <a:p>
            <a:pPr lvl="1">
              <a:lnSpc>
                <a:spcPct val="90000"/>
              </a:lnSpc>
            </a:pPr>
            <a:r>
              <a:rPr lang="he-IL"/>
              <a:t>נובעת רק מעולמו של המנחה</a:t>
            </a:r>
          </a:p>
          <a:p>
            <a:pPr lvl="1">
              <a:lnSpc>
                <a:spcPct val="90000"/>
              </a:lnSpc>
            </a:pPr>
            <a:r>
              <a:rPr lang="he-IL"/>
              <a:t>אין מקום לשתף בקבוצה</a:t>
            </a:r>
          </a:p>
          <a:p>
            <a:pPr>
              <a:lnSpc>
                <a:spcPct val="90000"/>
              </a:lnSpc>
            </a:pPr>
            <a:r>
              <a:rPr lang="he-IL"/>
              <a:t>העברה נגדית "אוביקטיבית"</a:t>
            </a:r>
          </a:p>
          <a:p>
            <a:pPr lvl="1">
              <a:lnSpc>
                <a:spcPct val="90000"/>
              </a:lnSpc>
            </a:pPr>
            <a:r>
              <a:rPr lang="he-IL"/>
              <a:t>תגובת המנחה למה שמעורר המשתתף/הקבוצה</a:t>
            </a:r>
          </a:p>
          <a:p>
            <a:pPr lvl="1">
              <a:lnSpc>
                <a:spcPct val="90000"/>
              </a:lnSpc>
            </a:pPr>
            <a:r>
              <a:rPr lang="he-IL"/>
              <a:t>לשקול להשתמש בזה בקבוצה</a:t>
            </a:r>
            <a:endParaRPr lang="en-US"/>
          </a:p>
        </p:txBody>
      </p:sp>
      <p:sp>
        <p:nvSpPr>
          <p:cNvPr id="5" name="Slide Number Placeholder 5"/>
          <p:cNvSpPr>
            <a:spLocks noGrp="1"/>
          </p:cNvSpPr>
          <p:nvPr>
            <p:ph type="sldNum" sz="quarter" idx="12"/>
          </p:nvPr>
        </p:nvSpPr>
        <p:spPr/>
        <p:txBody>
          <a:bodyPr/>
          <a:lstStyle/>
          <a:p>
            <a:fld id="{05157715-1045-406A-8D29-A64A57DA2573}" type="slidenum">
              <a:rPr lang="en-US"/>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69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he-IL" dirty="0"/>
              <a:t>תרגיל: העברה</a:t>
            </a:r>
            <a:endParaRPr lang="en-US" dirty="0"/>
          </a:p>
        </p:txBody>
      </p:sp>
      <p:sp>
        <p:nvSpPr>
          <p:cNvPr id="160771" name="Rectangle 3"/>
          <p:cNvSpPr>
            <a:spLocks noGrp="1" noChangeArrowheads="1"/>
          </p:cNvSpPr>
          <p:nvPr>
            <p:ph idx="1"/>
          </p:nvPr>
        </p:nvSpPr>
        <p:spPr/>
        <p:txBody>
          <a:bodyPr/>
          <a:lstStyle/>
          <a:p>
            <a:r>
              <a:rPr lang="he-IL" dirty="0"/>
              <a:t>חשבי על מישהו/י </a:t>
            </a:r>
          </a:p>
          <a:p>
            <a:pPr lvl="1"/>
            <a:r>
              <a:rPr lang="he-IL" dirty="0"/>
              <a:t>שיש לך תגובה רגשית חזקה כלפיו/ה</a:t>
            </a:r>
          </a:p>
          <a:p>
            <a:r>
              <a:rPr lang="he-IL" dirty="0"/>
              <a:t>תארי את רגשותיך החזקים</a:t>
            </a:r>
          </a:p>
          <a:p>
            <a:r>
              <a:rPr lang="he-IL" dirty="0"/>
              <a:t>תארי את הדבר שמעורר בך רגשות כאלו</a:t>
            </a:r>
          </a:p>
          <a:p>
            <a:endParaRPr lang="en-US" dirty="0"/>
          </a:p>
        </p:txBody>
      </p:sp>
      <p:sp>
        <p:nvSpPr>
          <p:cNvPr id="5" name="Slide Number Placeholder 5"/>
          <p:cNvSpPr>
            <a:spLocks noGrp="1"/>
          </p:cNvSpPr>
          <p:nvPr>
            <p:ph type="sldNum" sz="quarter" idx="12"/>
          </p:nvPr>
        </p:nvSpPr>
        <p:spPr/>
        <p:txBody>
          <a:bodyPr/>
          <a:lstStyle/>
          <a:p>
            <a:fld id="{A09522A8-6147-49E3-A080-0E39989CDC5B}" type="slidenum">
              <a:rPr lang="en-US"/>
              <a:pPr/>
              <a:t>75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he-IL" dirty="0"/>
              <a:t>תרגיל: העברה</a:t>
            </a:r>
            <a:endParaRPr lang="en-US" dirty="0"/>
          </a:p>
        </p:txBody>
      </p:sp>
      <p:sp>
        <p:nvSpPr>
          <p:cNvPr id="162819" name="Rectangle 3"/>
          <p:cNvSpPr>
            <a:spLocks noGrp="1" noChangeArrowheads="1"/>
          </p:cNvSpPr>
          <p:nvPr>
            <p:ph idx="1"/>
          </p:nvPr>
        </p:nvSpPr>
        <p:spPr>
          <a:xfrm>
            <a:off x="609600" y="1828800"/>
            <a:ext cx="7772400" cy="4495800"/>
          </a:xfrm>
        </p:spPr>
        <p:txBody>
          <a:bodyPr/>
          <a:lstStyle/>
          <a:p>
            <a:r>
              <a:rPr lang="he-IL" dirty="0"/>
              <a:t>האם זה מזכיר:</a:t>
            </a:r>
          </a:p>
          <a:p>
            <a:pPr lvl="1"/>
            <a:r>
              <a:rPr lang="he-IL" dirty="0"/>
              <a:t>דמות הורית שלך?</a:t>
            </a:r>
          </a:p>
          <a:p>
            <a:pPr lvl="1"/>
            <a:r>
              <a:rPr lang="he-IL" dirty="0"/>
              <a:t>איך שרצית שדמות הורית תהיה?</a:t>
            </a:r>
          </a:p>
          <a:p>
            <a:pPr lvl="1"/>
            <a:r>
              <a:rPr lang="he-IL" dirty="0"/>
              <a:t>אותך בילדותך?</a:t>
            </a:r>
          </a:p>
          <a:p>
            <a:pPr lvl="1"/>
            <a:r>
              <a:rPr lang="he-IL" dirty="0"/>
              <a:t>איך שרצית להיות בילדותך?</a:t>
            </a:r>
          </a:p>
          <a:p>
            <a:r>
              <a:rPr lang="he-IL" dirty="0"/>
              <a:t>האם יתכן שמה שאת חשה זאת העברה?</a:t>
            </a:r>
          </a:p>
          <a:p>
            <a:r>
              <a:rPr lang="he-IL" dirty="0"/>
              <a:t>אם כן, נסי להפריד: </a:t>
            </a:r>
          </a:p>
          <a:p>
            <a:pPr lvl="1"/>
            <a:r>
              <a:rPr lang="he-IL" dirty="0"/>
              <a:t>בין מה ששייך לעבר למה ששייך להווה</a:t>
            </a:r>
          </a:p>
          <a:p>
            <a:pPr lvl="1"/>
            <a:endParaRPr lang="he-IL" dirty="0"/>
          </a:p>
          <a:p>
            <a:endParaRPr lang="en-US" dirty="0"/>
          </a:p>
        </p:txBody>
      </p:sp>
      <p:sp>
        <p:nvSpPr>
          <p:cNvPr id="5" name="Slide Number Placeholder 5"/>
          <p:cNvSpPr>
            <a:spLocks noGrp="1"/>
          </p:cNvSpPr>
          <p:nvPr>
            <p:ph type="sldNum" sz="quarter" idx="12"/>
          </p:nvPr>
        </p:nvSpPr>
        <p:spPr/>
        <p:txBody>
          <a:bodyPr/>
          <a:lstStyle/>
          <a:p>
            <a:fld id="{66BE7DD3-F280-4651-A99A-1ACC4EAD498A}" type="slidenum">
              <a:rPr lang="en-US"/>
              <a:pPr/>
              <a:t>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8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8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2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Grp="1" noChangeArrowheads="1"/>
          </p:cNvSpPr>
          <p:nvPr>
            <p:ph type="ctrTitle"/>
          </p:nvPr>
        </p:nvSpPr>
        <p:spPr/>
        <p:txBody>
          <a:bodyPr/>
          <a:lstStyle/>
          <a:p>
            <a:r>
              <a:rPr lang="he-IL"/>
              <a:t>התנגדות בטיפול קבוצתי</a:t>
            </a:r>
            <a:endParaRPr lang="en-US"/>
          </a:p>
        </p:txBody>
      </p:sp>
      <p:sp>
        <p:nvSpPr>
          <p:cNvPr id="175109" name="Rectangle 5"/>
          <p:cNvSpPr>
            <a:spLocks noGrp="1" noChangeArrowheads="1"/>
          </p:cNvSpPr>
          <p:nvPr>
            <p:ph type="subTitle" idx="1"/>
          </p:nvPr>
        </p:nvSpPr>
        <p:spPr/>
        <p:txBody>
          <a:bodyPr/>
          <a:lstStyle/>
          <a:p>
            <a:r>
              <a:rPr lang="he-IL"/>
              <a:t>ריצ'רד בילו</a:t>
            </a:r>
            <a:endParaRPr lang="en-US"/>
          </a:p>
        </p:txBody>
      </p:sp>
      <p:sp>
        <p:nvSpPr>
          <p:cNvPr id="5" name="Rectangle 7"/>
          <p:cNvSpPr>
            <a:spLocks noGrp="1" noChangeArrowheads="1"/>
          </p:cNvSpPr>
          <p:nvPr>
            <p:ph type="sldNum" sz="quarter" idx="4"/>
          </p:nvPr>
        </p:nvSpPr>
        <p:spPr/>
        <p:txBody>
          <a:bodyPr/>
          <a:lstStyle/>
          <a:p>
            <a:fld id="{389CE360-3B6A-4494-9B54-943593533E8F}" type="slidenum">
              <a:rPr lang="en-US"/>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a:solidFill>
                  <a:schemeClr val="tx2">
                    <a:lumMod val="20000"/>
                    <a:lumOff val="80000"/>
                  </a:schemeClr>
                </a:solidFill>
              </a:rPr>
              <a:t>התנגדות</a:t>
            </a:r>
          </a:p>
        </p:txBody>
      </p:sp>
      <p:sp>
        <p:nvSpPr>
          <p:cNvPr id="4" name="Slide Number Placeholder 3"/>
          <p:cNvSpPr>
            <a:spLocks noGrp="1"/>
          </p:cNvSpPr>
          <p:nvPr>
            <p:ph type="sldNum" sz="quarter" idx="12"/>
          </p:nvPr>
        </p:nvSpPr>
        <p:spPr/>
        <p:txBody>
          <a:bodyPr/>
          <a:lstStyle/>
          <a:p>
            <a:fld id="{B447F688-5E31-4464-9ECB-5B939438C3A2}" type="slidenum">
              <a:rPr lang="en-US" smtClean="0"/>
              <a:pPr/>
              <a:t>78</a:t>
            </a:fld>
            <a:endParaRPr lang="en-US"/>
          </a:p>
        </p:txBody>
      </p:sp>
      <p:pic>
        <p:nvPicPr>
          <p:cNvPr id="195586" name="Picture 2" descr="Image result for resistance psychotherapy cartoon"/>
          <p:cNvPicPr>
            <a:picLocks noChangeAspect="1" noChangeArrowheads="1"/>
          </p:cNvPicPr>
          <p:nvPr/>
        </p:nvPicPr>
        <p:blipFill>
          <a:blip r:embed="rId2" cstate="print"/>
          <a:srcRect/>
          <a:stretch>
            <a:fillRect/>
          </a:stretch>
        </p:blipFill>
        <p:spPr bwMode="auto">
          <a:xfrm>
            <a:off x="1981200" y="1676400"/>
            <a:ext cx="4933950" cy="4888612"/>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he-IL"/>
              <a:t>מהי התנגדות?</a:t>
            </a:r>
            <a:endParaRPr lang="en-US"/>
          </a:p>
        </p:txBody>
      </p:sp>
      <p:sp>
        <p:nvSpPr>
          <p:cNvPr id="184323" name="Rectangle 3"/>
          <p:cNvSpPr>
            <a:spLocks noGrp="1" noChangeArrowheads="1"/>
          </p:cNvSpPr>
          <p:nvPr>
            <p:ph idx="1"/>
          </p:nvPr>
        </p:nvSpPr>
        <p:spPr>
          <a:xfrm>
            <a:off x="304800" y="1828800"/>
            <a:ext cx="8077200" cy="4495800"/>
          </a:xfrm>
        </p:spPr>
        <p:txBody>
          <a:bodyPr/>
          <a:lstStyle/>
          <a:p>
            <a:r>
              <a:rPr lang="he-IL"/>
              <a:t>הגדרה:</a:t>
            </a:r>
          </a:p>
          <a:p>
            <a:pPr lvl="1"/>
            <a:r>
              <a:rPr lang="he-IL"/>
              <a:t>ניסיון למנוע כניסה של חומר לא מודע למודע</a:t>
            </a:r>
          </a:p>
          <a:p>
            <a:r>
              <a:rPr lang="he-IL"/>
              <a:t>תהליך נפשי מתמשך פנימי ובין-אישי </a:t>
            </a:r>
          </a:p>
          <a:p>
            <a:pPr lvl="1"/>
            <a:r>
              <a:rPr lang="he-IL"/>
              <a:t>שכולל תמיד סמליות</a:t>
            </a:r>
          </a:p>
          <a:p>
            <a:r>
              <a:rPr lang="he-IL"/>
              <a:t>סימון קרבה לאמיתות רגשיות לא מדוברות </a:t>
            </a:r>
          </a:p>
          <a:p>
            <a:pPr lvl="1"/>
            <a:r>
              <a:rPr lang="he-IL"/>
              <a:t>בכאן ועכשיו בקבוצה</a:t>
            </a:r>
          </a:p>
        </p:txBody>
      </p:sp>
      <p:sp>
        <p:nvSpPr>
          <p:cNvPr id="5" name="Slide Number Placeholder 5"/>
          <p:cNvSpPr>
            <a:spLocks noGrp="1"/>
          </p:cNvSpPr>
          <p:nvPr>
            <p:ph type="sldNum" sz="quarter" idx="12"/>
          </p:nvPr>
        </p:nvSpPr>
        <p:spPr/>
        <p:txBody>
          <a:bodyPr/>
          <a:lstStyle/>
          <a:p>
            <a:fld id="{F061DC33-8FCE-4D2E-8A55-4AA03435EA9C}" type="slidenum">
              <a:rPr lang="en-US"/>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he-IL"/>
              <a:t>כללי התנהגות</a:t>
            </a:r>
            <a:endParaRPr lang="en-US"/>
          </a:p>
        </p:txBody>
      </p:sp>
      <p:sp>
        <p:nvSpPr>
          <p:cNvPr id="25603" name="Rectangle 3"/>
          <p:cNvSpPr>
            <a:spLocks noGrp="1" noChangeArrowheads="1"/>
          </p:cNvSpPr>
          <p:nvPr>
            <p:ph idx="1"/>
          </p:nvPr>
        </p:nvSpPr>
        <p:spPr/>
        <p:txBody>
          <a:bodyPr/>
          <a:lstStyle/>
          <a:p>
            <a:r>
              <a:rPr lang="he-IL"/>
              <a:t>מניעת הפרעות</a:t>
            </a:r>
          </a:p>
          <a:p>
            <a:pPr lvl="1"/>
            <a:r>
              <a:rPr lang="he-IL"/>
              <a:t>טלפונים, יציאות , אוכל ושתייה</a:t>
            </a:r>
          </a:p>
          <a:p>
            <a:r>
              <a:rPr lang="he-IL"/>
              <a:t>איחורים וביטולים</a:t>
            </a:r>
          </a:p>
          <a:p>
            <a:r>
              <a:rPr lang="he-IL"/>
              <a:t>כללי דיבור</a:t>
            </a:r>
          </a:p>
          <a:p>
            <a:r>
              <a:rPr lang="he-IL"/>
              <a:t>שמירת פרטיות </a:t>
            </a:r>
          </a:p>
          <a:p>
            <a:endParaRPr lang="he-IL"/>
          </a:p>
          <a:p>
            <a:endParaRPr lang="en-US"/>
          </a:p>
        </p:txBody>
      </p:sp>
      <p:sp>
        <p:nvSpPr>
          <p:cNvPr id="5" name="Slide Number Placeholder 5"/>
          <p:cNvSpPr>
            <a:spLocks noGrp="1"/>
          </p:cNvSpPr>
          <p:nvPr>
            <p:ph type="sldNum" sz="quarter" idx="12"/>
          </p:nvPr>
        </p:nvSpPr>
        <p:spPr/>
        <p:txBody>
          <a:bodyPr/>
          <a:lstStyle/>
          <a:p>
            <a:fld id="{E1196D4B-C8D3-4468-AB6C-8BF5A67F0555}" type="slidenum">
              <a:rPr lang="en-US"/>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he-IL"/>
              <a:t>מקורות ההתנגדות</a:t>
            </a:r>
            <a:endParaRPr lang="en-US"/>
          </a:p>
        </p:txBody>
      </p:sp>
      <p:sp>
        <p:nvSpPr>
          <p:cNvPr id="186371" name="Rectangle 3"/>
          <p:cNvSpPr>
            <a:spLocks noGrp="1" noChangeArrowheads="1"/>
          </p:cNvSpPr>
          <p:nvPr>
            <p:ph idx="1"/>
          </p:nvPr>
        </p:nvSpPr>
        <p:spPr/>
        <p:txBody>
          <a:bodyPr/>
          <a:lstStyle/>
          <a:p>
            <a:r>
              <a:rPr lang="he-IL"/>
              <a:t>מקורות אפשריים רבים</a:t>
            </a:r>
          </a:p>
          <a:p>
            <a:r>
              <a:rPr lang="he-IL"/>
              <a:t>תמיד ממקור מאיים</a:t>
            </a:r>
          </a:p>
          <a:p>
            <a:r>
              <a:rPr lang="he-IL"/>
              <a:t>מקורות לא מודעים ולא הגיוניים</a:t>
            </a:r>
          </a:p>
          <a:p>
            <a:r>
              <a:rPr lang="he-IL"/>
              <a:t>מקורות מודעים:</a:t>
            </a:r>
          </a:p>
          <a:p>
            <a:pPr lvl="1"/>
            <a:r>
              <a:rPr lang="he-IL"/>
              <a:t>סביבתיים, סוציו-פוליטיים, אישיים ובין-אישיים</a:t>
            </a:r>
          </a:p>
          <a:p>
            <a:endParaRPr lang="en-US"/>
          </a:p>
        </p:txBody>
      </p:sp>
      <p:sp>
        <p:nvSpPr>
          <p:cNvPr id="5" name="Slide Number Placeholder 5"/>
          <p:cNvSpPr>
            <a:spLocks noGrp="1"/>
          </p:cNvSpPr>
          <p:nvPr>
            <p:ph type="sldNum" sz="quarter" idx="12"/>
          </p:nvPr>
        </p:nvSpPr>
        <p:spPr/>
        <p:txBody>
          <a:bodyPr/>
          <a:lstStyle/>
          <a:p>
            <a:fld id="{BC3B2B27-493E-46FF-8EF3-EAE4496430F0}" type="slidenum">
              <a:rPr lang="en-US"/>
              <a:pPr/>
              <a:t>80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he-IL"/>
              <a:t>חמש טענות על התנגדות</a:t>
            </a:r>
            <a:endParaRPr lang="en-US"/>
          </a:p>
        </p:txBody>
      </p:sp>
      <p:sp>
        <p:nvSpPr>
          <p:cNvPr id="182275" name="Rectangle 3"/>
          <p:cNvSpPr>
            <a:spLocks noGrp="1" noChangeArrowheads="1"/>
          </p:cNvSpPr>
          <p:nvPr>
            <p:ph idx="1"/>
          </p:nvPr>
        </p:nvSpPr>
        <p:spPr>
          <a:xfrm>
            <a:off x="457200" y="1828800"/>
            <a:ext cx="7924800" cy="3657600"/>
          </a:xfrm>
        </p:spPr>
        <p:txBody>
          <a:bodyPr/>
          <a:lstStyle/>
          <a:p>
            <a:r>
              <a:rPr lang="he-IL"/>
              <a:t>התנגדות: </a:t>
            </a:r>
          </a:p>
          <a:p>
            <a:pPr lvl="1"/>
            <a:r>
              <a:rPr lang="he-IL"/>
              <a:t>מווסתת את האמת הרגשית</a:t>
            </a:r>
          </a:p>
          <a:p>
            <a:pPr lvl="1"/>
            <a:r>
              <a:rPr lang="he-IL"/>
              <a:t>פועלת באופן רציף לקראת האמת הרגשית </a:t>
            </a:r>
          </a:p>
          <a:p>
            <a:pPr lvl="1"/>
            <a:r>
              <a:rPr lang="he-IL"/>
              <a:t>מקורה בקונפליקט בין לחשוב ולא לחשוב</a:t>
            </a:r>
          </a:p>
          <a:p>
            <a:pPr lvl="1"/>
            <a:r>
              <a:rPr lang="he-IL"/>
              <a:t>חושפת משחק בין אמת לשקר</a:t>
            </a:r>
          </a:p>
          <a:p>
            <a:pPr lvl="1"/>
            <a:r>
              <a:rPr lang="he-IL"/>
              <a:t>יש בה רבדים בין-אישיים שונים</a:t>
            </a:r>
          </a:p>
          <a:p>
            <a:pPr lvl="1"/>
            <a:endParaRPr lang="he-IL"/>
          </a:p>
          <a:p>
            <a:pPr>
              <a:buFontTx/>
              <a:buNone/>
            </a:pPr>
            <a:endParaRPr lang="he-IL"/>
          </a:p>
          <a:p>
            <a:endParaRPr lang="he-IL"/>
          </a:p>
          <a:p>
            <a:endParaRPr lang="en-US"/>
          </a:p>
        </p:txBody>
      </p:sp>
      <p:sp>
        <p:nvSpPr>
          <p:cNvPr id="5" name="Slide Number Placeholder 5"/>
          <p:cNvSpPr>
            <a:spLocks noGrp="1"/>
          </p:cNvSpPr>
          <p:nvPr>
            <p:ph type="sldNum" sz="quarter" idx="12"/>
          </p:nvPr>
        </p:nvSpPr>
        <p:spPr/>
        <p:txBody>
          <a:bodyPr/>
          <a:lstStyle/>
          <a:p>
            <a:fld id="{4141F8E0-3538-4A5B-9CBE-D5F10D9FF631}" type="slidenum">
              <a:rPr lang="en-US"/>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he-IL"/>
              <a:t>מקום המנחה</a:t>
            </a:r>
            <a:endParaRPr lang="en-US"/>
          </a:p>
        </p:txBody>
      </p:sp>
      <p:sp>
        <p:nvSpPr>
          <p:cNvPr id="188419" name="Rectangle 3"/>
          <p:cNvSpPr>
            <a:spLocks noGrp="1" noChangeArrowheads="1"/>
          </p:cNvSpPr>
          <p:nvPr>
            <p:ph idx="1"/>
          </p:nvPr>
        </p:nvSpPr>
        <p:spPr/>
        <p:txBody>
          <a:bodyPr/>
          <a:lstStyle/>
          <a:p>
            <a:r>
              <a:rPr lang="he-IL" dirty="0"/>
              <a:t>גם המנחה מתנגד לקבל את האמת הרגשית</a:t>
            </a:r>
          </a:p>
          <a:p>
            <a:r>
              <a:rPr lang="he-IL" dirty="0"/>
              <a:t>תפקיד המנחה</a:t>
            </a:r>
          </a:p>
          <a:p>
            <a:pPr lvl="1"/>
            <a:r>
              <a:rPr lang="he-IL" dirty="0"/>
              <a:t>לבנות ולארגן את החוויה הקבוצתית </a:t>
            </a:r>
          </a:p>
          <a:p>
            <a:pPr lvl="1"/>
            <a:r>
              <a:rPr lang="he-IL" dirty="0"/>
              <a:t>לכוון למה שמיידי, כואב ומשמעותי</a:t>
            </a:r>
          </a:p>
          <a:p>
            <a:pPr lvl="1"/>
            <a:r>
              <a:rPr lang="he-IL" dirty="0"/>
              <a:t>להגן על חברי הקבוצה מפני כאב גדול מדי</a:t>
            </a:r>
          </a:p>
        </p:txBody>
      </p:sp>
      <p:sp>
        <p:nvSpPr>
          <p:cNvPr id="5" name="Slide Number Placeholder 5"/>
          <p:cNvSpPr>
            <a:spLocks noGrp="1"/>
          </p:cNvSpPr>
          <p:nvPr>
            <p:ph type="sldNum" sz="quarter" idx="12"/>
          </p:nvPr>
        </p:nvSpPr>
        <p:spPr/>
        <p:txBody>
          <a:bodyPr/>
          <a:lstStyle/>
          <a:p>
            <a:fld id="{78B3F323-3F64-4DA0-80EF-043B45A81051}" type="slidenum">
              <a:rPr lang="en-US"/>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C13B0DCE-1DDC-4F6D-B9BE-F259F4C9686E}" type="slidenum">
              <a:rPr lang="en-US"/>
              <a:pPr/>
              <a:t>83</a:t>
            </a:fld>
            <a:endParaRPr lang="en-US"/>
          </a:p>
        </p:txBody>
      </p:sp>
      <p:sp>
        <p:nvSpPr>
          <p:cNvPr id="228356" name="Rectangle 4"/>
          <p:cNvSpPr>
            <a:spLocks noGrp="1" noChangeArrowheads="1"/>
          </p:cNvSpPr>
          <p:nvPr>
            <p:ph type="ctrTitle"/>
          </p:nvPr>
        </p:nvSpPr>
        <p:spPr/>
        <p:txBody>
          <a:bodyPr/>
          <a:lstStyle/>
          <a:p>
            <a:r>
              <a:rPr lang="he-IL"/>
              <a:t>התערבויות טיפוליות</a:t>
            </a:r>
            <a:endParaRPr lang="en-US"/>
          </a:p>
        </p:txBody>
      </p:sp>
      <p:sp>
        <p:nvSpPr>
          <p:cNvPr id="228357" name="Rectangle 5"/>
          <p:cNvSpPr>
            <a:spLocks noGrp="1" noChangeArrowheads="1"/>
          </p:cNvSpPr>
          <p:nvPr>
            <p:ph type="subTitle" idx="1"/>
          </p:nvPr>
        </p:nvSpPr>
        <p:spPr/>
        <p:txBody>
          <a:bodyPr/>
          <a:lstStyle/>
          <a:p>
            <a:r>
              <a:rPr lang="he-IL" dirty="0"/>
              <a:t>ג'ף רוברטס</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503117-5FE7-44F6-90F0-B63995AB9E85}"/>
              </a:ext>
            </a:extLst>
          </p:cNvPr>
          <p:cNvSpPr>
            <a:spLocks noGrp="1"/>
          </p:cNvSpPr>
          <p:nvPr>
            <p:ph type="title"/>
          </p:nvPr>
        </p:nvSpPr>
        <p:spPr/>
        <p:txBody>
          <a:bodyPr/>
          <a:lstStyle/>
          <a:p>
            <a:r>
              <a:rPr lang="he-IL" dirty="0"/>
              <a:t>ההחלטה להתערב</a:t>
            </a:r>
          </a:p>
        </p:txBody>
      </p:sp>
      <p:sp>
        <p:nvSpPr>
          <p:cNvPr id="7" name="Content Placeholder 6">
            <a:extLst>
              <a:ext uri="{FF2B5EF4-FFF2-40B4-BE49-F238E27FC236}">
                <a16:creationId xmlns:a16="http://schemas.microsoft.com/office/drawing/2014/main" id="{9018D108-2D60-4281-B96E-6FC898C4BA04}"/>
              </a:ext>
            </a:extLst>
          </p:cNvPr>
          <p:cNvSpPr>
            <a:spLocks noGrp="1"/>
          </p:cNvSpPr>
          <p:nvPr>
            <p:ph idx="1"/>
          </p:nvPr>
        </p:nvSpPr>
        <p:spPr/>
        <p:txBody>
          <a:bodyPr/>
          <a:lstStyle/>
          <a:p>
            <a:r>
              <a:rPr lang="he-IL" dirty="0"/>
              <a:t>בקבוצה דינאמית נותנים למשתתפים לנהל את השיח באופן ספונטני</a:t>
            </a:r>
          </a:p>
          <a:p>
            <a:r>
              <a:rPr lang="he-IL" dirty="0"/>
              <a:t>מתי בכל זאת מתערבים?</a:t>
            </a:r>
          </a:p>
        </p:txBody>
      </p:sp>
      <p:sp>
        <p:nvSpPr>
          <p:cNvPr id="4" name="Slide Number Placeholder 3">
            <a:extLst>
              <a:ext uri="{FF2B5EF4-FFF2-40B4-BE49-F238E27FC236}">
                <a16:creationId xmlns:a16="http://schemas.microsoft.com/office/drawing/2014/main" id="{5B1E7128-FCFA-475F-8AAD-69895802BE9F}"/>
              </a:ext>
            </a:extLst>
          </p:cNvPr>
          <p:cNvSpPr>
            <a:spLocks noGrp="1"/>
          </p:cNvSpPr>
          <p:nvPr>
            <p:ph type="sldNum" sz="quarter" idx="12"/>
          </p:nvPr>
        </p:nvSpPr>
        <p:spPr/>
        <p:txBody>
          <a:bodyPr/>
          <a:lstStyle/>
          <a:p>
            <a:fld id="{B447F688-5E31-4464-9ECB-5B939438C3A2}" type="slidenum">
              <a:rPr lang="en-US" smtClean="0"/>
              <a:pPr/>
              <a:t>84</a:t>
            </a:fld>
            <a:endParaRPr lang="en-US"/>
          </a:p>
        </p:txBody>
      </p:sp>
    </p:spTree>
    <p:extLst>
      <p:ext uri="{BB962C8B-B14F-4D97-AF65-F5344CB8AC3E}">
        <p14:creationId xmlns:p14="http://schemas.microsoft.com/office/powerpoint/2010/main" val="9110393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503117-5FE7-44F6-90F0-B63995AB9E85}"/>
              </a:ext>
            </a:extLst>
          </p:cNvPr>
          <p:cNvSpPr>
            <a:spLocks noGrp="1"/>
          </p:cNvSpPr>
          <p:nvPr>
            <p:ph type="title"/>
          </p:nvPr>
        </p:nvSpPr>
        <p:spPr/>
        <p:txBody>
          <a:bodyPr/>
          <a:lstStyle/>
          <a:p>
            <a:r>
              <a:rPr lang="he-IL" dirty="0"/>
              <a:t>ההחלטה להתערב</a:t>
            </a:r>
          </a:p>
        </p:txBody>
      </p:sp>
      <p:sp>
        <p:nvSpPr>
          <p:cNvPr id="4" name="Slide Number Placeholder 3">
            <a:extLst>
              <a:ext uri="{FF2B5EF4-FFF2-40B4-BE49-F238E27FC236}">
                <a16:creationId xmlns:a16="http://schemas.microsoft.com/office/drawing/2014/main" id="{5B1E7128-FCFA-475F-8AAD-69895802BE9F}"/>
              </a:ext>
            </a:extLst>
          </p:cNvPr>
          <p:cNvSpPr>
            <a:spLocks noGrp="1"/>
          </p:cNvSpPr>
          <p:nvPr>
            <p:ph type="sldNum" sz="quarter" idx="12"/>
          </p:nvPr>
        </p:nvSpPr>
        <p:spPr/>
        <p:txBody>
          <a:bodyPr/>
          <a:lstStyle/>
          <a:p>
            <a:fld id="{B447F688-5E31-4464-9ECB-5B939438C3A2}" type="slidenum">
              <a:rPr lang="en-US" smtClean="0"/>
              <a:pPr/>
              <a:t>85</a:t>
            </a:fld>
            <a:endParaRPr lang="en-US"/>
          </a:p>
        </p:txBody>
      </p:sp>
      <p:pic>
        <p:nvPicPr>
          <p:cNvPr id="6" name="Picture 5">
            <a:extLst>
              <a:ext uri="{FF2B5EF4-FFF2-40B4-BE49-F238E27FC236}">
                <a16:creationId xmlns:a16="http://schemas.microsoft.com/office/drawing/2014/main" id="{FF92D5DC-D41E-4B8E-AEB7-390889DF21EE}"/>
              </a:ext>
            </a:extLst>
          </p:cNvPr>
          <p:cNvPicPr>
            <a:picLocks noChangeAspect="1"/>
          </p:cNvPicPr>
          <p:nvPr/>
        </p:nvPicPr>
        <p:blipFill>
          <a:blip r:embed="rId2"/>
          <a:stretch>
            <a:fillRect/>
          </a:stretch>
        </p:blipFill>
        <p:spPr>
          <a:xfrm>
            <a:off x="2081212" y="1465415"/>
            <a:ext cx="5386388" cy="5365790"/>
          </a:xfrm>
          <a:prstGeom prst="rect">
            <a:avLst/>
          </a:prstGeom>
        </p:spPr>
      </p:pic>
    </p:spTree>
    <p:extLst>
      <p:ext uri="{BB962C8B-B14F-4D97-AF65-F5344CB8AC3E}">
        <p14:creationId xmlns:p14="http://schemas.microsoft.com/office/powerpoint/2010/main" val="19761536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A4EBF64-708D-4DAB-B26D-57B5BD69D496}" type="slidenum">
              <a:rPr lang="en-US"/>
              <a:pPr/>
              <a:t>86</a:t>
            </a:fld>
            <a:endParaRPr lang="en-US"/>
          </a:p>
        </p:txBody>
      </p:sp>
      <p:sp>
        <p:nvSpPr>
          <p:cNvPr id="233474" name="Rectangle 2"/>
          <p:cNvSpPr>
            <a:spLocks noGrp="1" noChangeArrowheads="1"/>
          </p:cNvSpPr>
          <p:nvPr>
            <p:ph type="title"/>
          </p:nvPr>
        </p:nvSpPr>
        <p:spPr/>
        <p:txBody>
          <a:bodyPr/>
          <a:lstStyle/>
          <a:p>
            <a:r>
              <a:rPr lang="he-IL"/>
              <a:t>מרכיבי הקבוצה</a:t>
            </a:r>
            <a:endParaRPr lang="en-US"/>
          </a:p>
        </p:txBody>
      </p:sp>
      <p:sp>
        <p:nvSpPr>
          <p:cNvPr id="233475" name="Rectangle 3"/>
          <p:cNvSpPr>
            <a:spLocks noGrp="1" noChangeArrowheads="1"/>
          </p:cNvSpPr>
          <p:nvPr>
            <p:ph type="body" idx="1"/>
          </p:nvPr>
        </p:nvSpPr>
        <p:spPr/>
        <p:txBody>
          <a:bodyPr/>
          <a:lstStyle/>
          <a:p>
            <a:r>
              <a:rPr lang="he-IL"/>
              <a:t>מבנה</a:t>
            </a:r>
          </a:p>
          <a:p>
            <a:r>
              <a:rPr lang="he-IL"/>
              <a:t>תהליך</a:t>
            </a:r>
          </a:p>
          <a:p>
            <a:r>
              <a:rPr lang="he-IL"/>
              <a:t>תוכן</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F7AE01-3D43-47BF-9866-9DECFB23D4BD}" type="slidenum">
              <a:rPr lang="en-US"/>
              <a:pPr/>
              <a:t>87</a:t>
            </a:fld>
            <a:endParaRPr lang="en-US"/>
          </a:p>
        </p:txBody>
      </p:sp>
      <p:sp>
        <p:nvSpPr>
          <p:cNvPr id="231426" name="Rectangle 2"/>
          <p:cNvSpPr>
            <a:spLocks noGrp="1" noChangeArrowheads="1"/>
          </p:cNvSpPr>
          <p:nvPr>
            <p:ph type="title"/>
          </p:nvPr>
        </p:nvSpPr>
        <p:spPr/>
        <p:txBody>
          <a:bodyPr/>
          <a:lstStyle/>
          <a:p>
            <a:r>
              <a:rPr lang="he-IL"/>
              <a:t>סוגי התערבות</a:t>
            </a:r>
            <a:endParaRPr lang="en-US"/>
          </a:p>
        </p:txBody>
      </p:sp>
      <p:sp>
        <p:nvSpPr>
          <p:cNvPr id="231427" name="Rectangle 3"/>
          <p:cNvSpPr>
            <a:spLocks noGrp="1" noChangeArrowheads="1"/>
          </p:cNvSpPr>
          <p:nvPr>
            <p:ph type="body" idx="1"/>
          </p:nvPr>
        </p:nvSpPr>
        <p:spPr>
          <a:xfrm>
            <a:off x="685800" y="1828800"/>
            <a:ext cx="7696200" cy="4419600"/>
          </a:xfrm>
        </p:spPr>
        <p:txBody>
          <a:bodyPr/>
          <a:lstStyle/>
          <a:p>
            <a:pPr marL="533400" indent="-533400">
              <a:lnSpc>
                <a:spcPct val="90000"/>
              </a:lnSpc>
            </a:pPr>
            <a:r>
              <a:rPr lang="he-IL" dirty="0"/>
              <a:t>התייחסות למבנה</a:t>
            </a:r>
          </a:p>
          <a:p>
            <a:pPr marL="914400" lvl="1" indent="-457200">
              <a:lnSpc>
                <a:spcPct val="90000"/>
              </a:lnSpc>
            </a:pPr>
            <a:r>
              <a:rPr lang="he-IL" dirty="0"/>
              <a:t>תחזוק (</a:t>
            </a:r>
            <a:r>
              <a:rPr lang="en-US" dirty="0"/>
              <a:t>maintenance</a:t>
            </a:r>
            <a:r>
              <a:rPr lang="he-IL" dirty="0"/>
              <a:t>)</a:t>
            </a:r>
          </a:p>
          <a:p>
            <a:pPr marL="533400" indent="-533400">
              <a:lnSpc>
                <a:spcPct val="90000"/>
              </a:lnSpc>
            </a:pPr>
            <a:r>
              <a:rPr lang="he-IL" dirty="0"/>
              <a:t>התייחסות לתהליך</a:t>
            </a:r>
          </a:p>
          <a:p>
            <a:pPr marL="914400" lvl="1" indent="-457200">
              <a:lnSpc>
                <a:spcPct val="90000"/>
              </a:lnSpc>
            </a:pPr>
            <a:r>
              <a:rPr lang="he-IL" dirty="0"/>
              <a:t>סיוע פתוח (</a:t>
            </a:r>
            <a:r>
              <a:rPr lang="en-US" dirty="0"/>
              <a:t>open facilitation</a:t>
            </a:r>
            <a:r>
              <a:rPr lang="he-IL" dirty="0"/>
              <a:t>)</a:t>
            </a:r>
          </a:p>
          <a:p>
            <a:pPr marL="914400" lvl="1" indent="-457200">
              <a:lnSpc>
                <a:spcPct val="90000"/>
              </a:lnSpc>
            </a:pPr>
            <a:r>
              <a:rPr lang="he-IL" dirty="0"/>
              <a:t>סיוע מכוון (</a:t>
            </a:r>
            <a:r>
              <a:rPr lang="en-US" dirty="0"/>
              <a:t>guided facilitation</a:t>
            </a:r>
            <a:r>
              <a:rPr lang="he-IL" dirty="0"/>
              <a:t>)</a:t>
            </a:r>
          </a:p>
          <a:p>
            <a:pPr marL="533400" indent="-533400">
              <a:lnSpc>
                <a:spcPct val="90000"/>
              </a:lnSpc>
            </a:pPr>
            <a:r>
              <a:rPr lang="he-IL" dirty="0"/>
              <a:t>התייחסות לתוכן</a:t>
            </a:r>
          </a:p>
          <a:p>
            <a:pPr marL="914400" lvl="1" indent="-457200">
              <a:lnSpc>
                <a:spcPct val="90000"/>
              </a:lnSpc>
            </a:pPr>
            <a:r>
              <a:rPr lang="he-IL" dirty="0"/>
              <a:t>פרשנות (</a:t>
            </a:r>
            <a:r>
              <a:rPr lang="en-US" dirty="0"/>
              <a:t>interpretation</a:t>
            </a:r>
            <a:r>
              <a:rPr lang="he-IL"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0714F56-6295-4E12-BC8F-A71AC6C23AA4}" type="slidenum">
              <a:rPr lang="en-US"/>
              <a:pPr/>
              <a:t>88</a:t>
            </a:fld>
            <a:endParaRPr lang="en-US"/>
          </a:p>
        </p:txBody>
      </p:sp>
      <p:sp>
        <p:nvSpPr>
          <p:cNvPr id="237570" name="Rectangle 2"/>
          <p:cNvSpPr>
            <a:spLocks noGrp="1" noChangeArrowheads="1"/>
          </p:cNvSpPr>
          <p:nvPr>
            <p:ph type="title"/>
          </p:nvPr>
        </p:nvSpPr>
        <p:spPr/>
        <p:txBody>
          <a:bodyPr/>
          <a:lstStyle/>
          <a:p>
            <a:r>
              <a:rPr lang="he-IL"/>
              <a:t>סוגי התערבות</a:t>
            </a:r>
            <a:endParaRPr lang="en-US"/>
          </a:p>
        </p:txBody>
      </p:sp>
      <p:sp>
        <p:nvSpPr>
          <p:cNvPr id="237571" name="Rectangle 3"/>
          <p:cNvSpPr>
            <a:spLocks noGrp="1" noChangeArrowheads="1"/>
          </p:cNvSpPr>
          <p:nvPr>
            <p:ph type="body" idx="1"/>
          </p:nvPr>
        </p:nvSpPr>
        <p:spPr>
          <a:xfrm>
            <a:off x="685800" y="1828800"/>
            <a:ext cx="7696200" cy="4114800"/>
          </a:xfrm>
        </p:spPr>
        <p:txBody>
          <a:bodyPr/>
          <a:lstStyle/>
          <a:p>
            <a:pPr marL="533400" indent="-533400"/>
            <a:r>
              <a:rPr lang="he-IL" dirty="0"/>
              <a:t>התערבויות נוספות</a:t>
            </a:r>
          </a:p>
          <a:p>
            <a:pPr marL="914400" lvl="1" indent="-457200"/>
            <a:r>
              <a:rPr lang="he-IL" dirty="0"/>
              <a:t>פעולה (</a:t>
            </a:r>
            <a:r>
              <a:rPr lang="en-US" dirty="0"/>
              <a:t>action</a:t>
            </a:r>
            <a:r>
              <a:rPr lang="he-IL" dirty="0"/>
              <a:t>)</a:t>
            </a:r>
          </a:p>
          <a:p>
            <a:pPr marL="914400" lvl="1" indent="-457200"/>
            <a:r>
              <a:rPr lang="he-IL" dirty="0"/>
              <a:t>חשיפה</a:t>
            </a:r>
            <a:r>
              <a:rPr lang="en-US" dirty="0"/>
              <a:t> </a:t>
            </a:r>
            <a:r>
              <a:rPr lang="he-IL" dirty="0"/>
              <a:t>עצמית (</a:t>
            </a:r>
            <a:r>
              <a:rPr lang="en-US" dirty="0"/>
              <a:t>self-disclosure</a:t>
            </a:r>
            <a:r>
              <a:rPr lang="he-IL" dirty="0"/>
              <a:t>)</a:t>
            </a:r>
          </a:p>
          <a:p>
            <a:pPr marL="914400" lvl="1" indent="-457200"/>
            <a:r>
              <a:rPr lang="he-IL" dirty="0"/>
              <a:t>הצבת מודל או עיצוב (</a:t>
            </a:r>
            <a:r>
              <a:rPr lang="en-US" dirty="0"/>
              <a:t>modeling</a:t>
            </a:r>
            <a:r>
              <a:rPr lang="he-IL" dirty="0"/>
              <a:t>)</a:t>
            </a:r>
          </a:p>
          <a:p>
            <a:pPr marL="914400" lvl="1" indent="-457200"/>
            <a:r>
              <a:rPr lang="he-IL" dirty="0"/>
              <a:t>העדר תגובה מיידית (</a:t>
            </a:r>
            <a:r>
              <a:rPr lang="en-US" dirty="0"/>
              <a:t>no response</a:t>
            </a:r>
            <a:r>
              <a:rPr lang="he-IL" dirty="0"/>
              <a:t>) </a:t>
            </a:r>
            <a:endParaRPr lang="en-US" dirty="0"/>
          </a:p>
          <a:p>
            <a:pPr marL="533400" indent="-533400"/>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2EE2-71B8-4C47-84F8-CCC17D076D1B}"/>
              </a:ext>
            </a:extLst>
          </p:cNvPr>
          <p:cNvSpPr>
            <a:spLocks noGrp="1"/>
          </p:cNvSpPr>
          <p:nvPr>
            <p:ph type="title"/>
          </p:nvPr>
        </p:nvSpPr>
        <p:spPr/>
        <p:txBody>
          <a:bodyPr/>
          <a:lstStyle/>
          <a:p>
            <a:r>
              <a:rPr lang="he-IL" dirty="0"/>
              <a:t>סוגי התערבות</a:t>
            </a:r>
          </a:p>
        </p:txBody>
      </p:sp>
      <p:sp>
        <p:nvSpPr>
          <p:cNvPr id="3" name="Content Placeholder 2">
            <a:extLst>
              <a:ext uri="{FF2B5EF4-FFF2-40B4-BE49-F238E27FC236}">
                <a16:creationId xmlns:a16="http://schemas.microsoft.com/office/drawing/2014/main" id="{A32182E1-9C95-40DF-9F56-1390B72BF3CC}"/>
              </a:ext>
            </a:extLst>
          </p:cNvPr>
          <p:cNvSpPr>
            <a:spLocks noGrp="1"/>
          </p:cNvSpPr>
          <p:nvPr>
            <p:ph idx="1"/>
          </p:nvPr>
        </p:nvSpPr>
        <p:spPr/>
        <p:txBody>
          <a:bodyPr/>
          <a:lstStyle/>
          <a:p>
            <a:r>
              <a:rPr lang="he-IL" dirty="0"/>
              <a:t>סוגי התערבות נוספים בקבוצות דינאמיות * </a:t>
            </a:r>
          </a:p>
          <a:p>
            <a:pPr lvl="1"/>
            <a:r>
              <a:rPr lang="he-IL" dirty="0"/>
              <a:t>שיקוף (</a:t>
            </a:r>
            <a:r>
              <a:rPr lang="en-US" dirty="0"/>
              <a:t>reflection</a:t>
            </a:r>
            <a:r>
              <a:rPr lang="he-IL" dirty="0"/>
              <a:t>)</a:t>
            </a:r>
          </a:p>
          <a:p>
            <a:pPr lvl="1"/>
            <a:r>
              <a:rPr lang="he-IL" dirty="0"/>
              <a:t>פיזור (</a:t>
            </a:r>
            <a:r>
              <a:rPr lang="en-US" dirty="0"/>
              <a:t>dispersion</a:t>
            </a:r>
            <a:r>
              <a:rPr lang="he-IL" dirty="0"/>
              <a:t>)</a:t>
            </a:r>
          </a:p>
          <a:p>
            <a:pPr lvl="1"/>
            <a:r>
              <a:rPr lang="he-IL" dirty="0"/>
              <a:t>איסוף (</a:t>
            </a:r>
            <a:r>
              <a:rPr lang="en-US" dirty="0"/>
              <a:t>collection</a:t>
            </a:r>
            <a:r>
              <a:rPr lang="he-IL" dirty="0"/>
              <a:t>)</a:t>
            </a:r>
          </a:p>
          <a:p>
            <a:pPr lvl="1"/>
            <a:r>
              <a:rPr lang="he-IL" dirty="0"/>
              <a:t>המשגה מחדש (</a:t>
            </a:r>
            <a:r>
              <a:rPr lang="en-US" dirty="0"/>
              <a:t>reframing</a:t>
            </a:r>
            <a:r>
              <a:rPr lang="he-IL" dirty="0"/>
              <a:t>)</a:t>
            </a:r>
          </a:p>
          <a:p>
            <a:pPr lvl="1"/>
            <a:endParaRPr lang="he-IL" dirty="0"/>
          </a:p>
          <a:p>
            <a:pPr marL="457200" lvl="1" indent="0">
              <a:buNone/>
            </a:pPr>
            <a:r>
              <a:rPr lang="he-IL" sz="1800" dirty="0"/>
              <a:t>* לא מופיעים במאמר של רוברטס</a:t>
            </a:r>
          </a:p>
        </p:txBody>
      </p:sp>
      <p:sp>
        <p:nvSpPr>
          <p:cNvPr id="4" name="Slide Number Placeholder 3">
            <a:extLst>
              <a:ext uri="{FF2B5EF4-FFF2-40B4-BE49-F238E27FC236}">
                <a16:creationId xmlns:a16="http://schemas.microsoft.com/office/drawing/2014/main" id="{61CC4E6B-D15C-4B38-A3EC-BAEC8E4BF3BE}"/>
              </a:ext>
            </a:extLst>
          </p:cNvPr>
          <p:cNvSpPr>
            <a:spLocks noGrp="1"/>
          </p:cNvSpPr>
          <p:nvPr>
            <p:ph type="sldNum" sz="quarter" idx="12"/>
          </p:nvPr>
        </p:nvSpPr>
        <p:spPr/>
        <p:txBody>
          <a:bodyPr/>
          <a:lstStyle/>
          <a:p>
            <a:fld id="{B447F688-5E31-4464-9ECB-5B939438C3A2}" type="slidenum">
              <a:rPr lang="en-US" smtClean="0"/>
              <a:pPr/>
              <a:t>89</a:t>
            </a:fld>
            <a:endParaRPr lang="en-US"/>
          </a:p>
        </p:txBody>
      </p:sp>
    </p:spTree>
    <p:extLst>
      <p:ext uri="{BB962C8B-B14F-4D97-AF65-F5344CB8AC3E}">
        <p14:creationId xmlns:p14="http://schemas.microsoft.com/office/powerpoint/2010/main" val="291241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00000">
            <a:alpha val="50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a:t>תרגיל: בואו נכיר</a:t>
            </a:r>
          </a:p>
        </p:txBody>
      </p:sp>
      <p:sp>
        <p:nvSpPr>
          <p:cNvPr id="4" name="Slide Number Placeholder 3"/>
          <p:cNvSpPr>
            <a:spLocks noGrp="1"/>
          </p:cNvSpPr>
          <p:nvPr>
            <p:ph type="sldNum" sz="quarter" idx="12"/>
          </p:nvPr>
        </p:nvSpPr>
        <p:spPr/>
        <p:txBody>
          <a:bodyPr/>
          <a:lstStyle/>
          <a:p>
            <a:fld id="{B447F688-5E31-4464-9ECB-5B939438C3A2}" type="slidenum">
              <a:rPr lang="en-US" smtClean="0"/>
              <a:pPr/>
              <a:t>9</a:t>
            </a:fld>
            <a:endParaRPr lang="en-US"/>
          </a:p>
        </p:txBody>
      </p:sp>
      <p:pic>
        <p:nvPicPr>
          <p:cNvPr id="217090" name="Picture 2" descr="Image result for point of you"/>
          <p:cNvPicPr>
            <a:picLocks noChangeAspect="1" noChangeArrowheads="1"/>
          </p:cNvPicPr>
          <p:nvPr/>
        </p:nvPicPr>
        <p:blipFill>
          <a:blip r:embed="rId2" cstate="print"/>
          <a:srcRect/>
          <a:stretch>
            <a:fillRect/>
          </a:stretch>
        </p:blipFill>
        <p:spPr bwMode="auto">
          <a:xfrm>
            <a:off x="2057400" y="1600200"/>
            <a:ext cx="4800600" cy="4971497"/>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C9FBE0A-3BB7-4162-825A-1B68D126BB0E}" type="slidenum">
              <a:rPr lang="en-US"/>
              <a:pPr/>
              <a:t>90</a:t>
            </a:fld>
            <a:endParaRPr lang="en-US"/>
          </a:p>
        </p:txBody>
      </p:sp>
      <p:sp>
        <p:nvSpPr>
          <p:cNvPr id="235522" name="Rectangle 2"/>
          <p:cNvSpPr>
            <a:spLocks noGrp="1" noChangeArrowheads="1"/>
          </p:cNvSpPr>
          <p:nvPr>
            <p:ph type="title"/>
          </p:nvPr>
        </p:nvSpPr>
        <p:spPr/>
        <p:txBody>
          <a:bodyPr/>
          <a:lstStyle/>
          <a:p>
            <a:r>
              <a:rPr lang="he-IL"/>
              <a:t>מה משפיע על </a:t>
            </a:r>
            <a:br>
              <a:rPr lang="he-IL"/>
            </a:br>
            <a:r>
              <a:rPr lang="he-IL"/>
              <a:t>ההתערבויות שלנו?</a:t>
            </a:r>
            <a:endParaRPr lang="en-US"/>
          </a:p>
        </p:txBody>
      </p:sp>
      <p:sp>
        <p:nvSpPr>
          <p:cNvPr id="235523" name="Rectangle 3"/>
          <p:cNvSpPr>
            <a:spLocks noGrp="1" noChangeArrowheads="1"/>
          </p:cNvSpPr>
          <p:nvPr>
            <p:ph type="body" idx="1"/>
          </p:nvPr>
        </p:nvSpPr>
        <p:spPr>
          <a:xfrm>
            <a:off x="685800" y="1828800"/>
            <a:ext cx="7696200" cy="4267200"/>
          </a:xfrm>
        </p:spPr>
        <p:txBody>
          <a:bodyPr/>
          <a:lstStyle/>
          <a:p>
            <a:r>
              <a:rPr lang="he-IL" dirty="0"/>
              <a:t>תכונות אופי</a:t>
            </a:r>
          </a:p>
          <a:p>
            <a:r>
              <a:rPr lang="he-IL" dirty="0"/>
              <a:t>היסטוריית חיים</a:t>
            </a:r>
          </a:p>
          <a:p>
            <a:r>
              <a:rPr lang="he-IL" dirty="0"/>
              <a:t>תפיסות עולם</a:t>
            </a:r>
          </a:p>
          <a:p>
            <a:r>
              <a:rPr lang="he-IL" dirty="0"/>
              <a:t>אירועי חיים נוכחיים</a:t>
            </a:r>
          </a:p>
          <a:p>
            <a:r>
              <a:rPr lang="he-IL" dirty="0"/>
              <a:t>ניסיון טיפולי (של המנחה)</a:t>
            </a:r>
          </a:p>
          <a:p>
            <a:r>
              <a:rPr lang="he-IL" dirty="0"/>
              <a:t>קבלת הדרכה</a:t>
            </a:r>
          </a:p>
          <a:p>
            <a:r>
              <a:rPr lang="he-IL" dirty="0"/>
              <a:t>לימוד</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C13B0DCE-1DDC-4F6D-B9BE-F259F4C9686E}" type="slidenum">
              <a:rPr lang="en-US"/>
              <a:pPr/>
              <a:t>91</a:t>
            </a:fld>
            <a:endParaRPr lang="en-US"/>
          </a:p>
        </p:txBody>
      </p:sp>
      <p:sp>
        <p:nvSpPr>
          <p:cNvPr id="228356" name="Rectangle 4"/>
          <p:cNvSpPr>
            <a:spLocks noGrp="1" noChangeArrowheads="1"/>
          </p:cNvSpPr>
          <p:nvPr>
            <p:ph type="ctrTitle"/>
          </p:nvPr>
        </p:nvSpPr>
        <p:spPr/>
        <p:txBody>
          <a:bodyPr/>
          <a:lstStyle/>
          <a:p>
            <a:r>
              <a:rPr lang="he-IL" dirty="0"/>
              <a:t>הערכה וסיכום של קבוצה</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תמצית ההערכה</a:t>
            </a:r>
          </a:p>
        </p:txBody>
      </p:sp>
      <p:sp>
        <p:nvSpPr>
          <p:cNvPr id="3" name="Content Placeholder 2"/>
          <p:cNvSpPr>
            <a:spLocks noGrp="1"/>
          </p:cNvSpPr>
          <p:nvPr>
            <p:ph idx="1"/>
          </p:nvPr>
        </p:nvSpPr>
        <p:spPr/>
        <p:txBody>
          <a:bodyPr/>
          <a:lstStyle/>
          <a:p>
            <a:pPr lvl="1"/>
            <a:r>
              <a:rPr lang="he-IL" dirty="0"/>
              <a:t>באיזו מידה השגנו את מטרות הקבוצה?</a:t>
            </a:r>
          </a:p>
          <a:p>
            <a:pPr lvl="1"/>
            <a:r>
              <a:rPr lang="he-IL" dirty="0"/>
              <a:t>מה הצליח?</a:t>
            </a:r>
          </a:p>
          <a:p>
            <a:pPr lvl="1"/>
            <a:r>
              <a:rPr lang="he-IL" dirty="0"/>
              <a:t>מה לא הצליח?</a:t>
            </a:r>
          </a:p>
          <a:p>
            <a:pPr lvl="1"/>
            <a:r>
              <a:rPr lang="he-IL" dirty="0"/>
              <a:t>מהם הלקחים?</a:t>
            </a:r>
          </a:p>
        </p:txBody>
      </p:sp>
      <p:sp>
        <p:nvSpPr>
          <p:cNvPr id="4" name="Slide Number Placeholder 3"/>
          <p:cNvSpPr>
            <a:spLocks noGrp="1"/>
          </p:cNvSpPr>
          <p:nvPr>
            <p:ph type="sldNum" sz="quarter" idx="12"/>
          </p:nvPr>
        </p:nvSpPr>
        <p:spPr/>
        <p:txBody>
          <a:bodyPr/>
          <a:lstStyle/>
          <a:p>
            <a:fld id="{B447F688-5E31-4464-9ECB-5B939438C3A2}" type="slidenum">
              <a:rPr lang="en-US" smtClean="0"/>
              <a:pPr/>
              <a:t>92</a:t>
            </a:fld>
            <a:endParaRPr lang="en-US"/>
          </a:p>
        </p:txBody>
      </p:sp>
      <p:pic>
        <p:nvPicPr>
          <p:cNvPr id="35841" name="Picture 1" descr="C:\Users\USER\Desktop\success.group-x.jpg"/>
          <p:cNvPicPr>
            <a:picLocks noChangeAspect="1" noChangeArrowheads="1"/>
          </p:cNvPicPr>
          <p:nvPr/>
        </p:nvPicPr>
        <p:blipFill>
          <a:blip r:embed="rId2" cstate="print"/>
          <a:srcRect b="5315"/>
          <a:stretch>
            <a:fillRect/>
          </a:stretch>
        </p:blipFill>
        <p:spPr bwMode="auto">
          <a:xfrm>
            <a:off x="1" y="3886200"/>
            <a:ext cx="91440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מקורות מידע להערכה</a:t>
            </a:r>
          </a:p>
        </p:txBody>
      </p:sp>
      <p:sp>
        <p:nvSpPr>
          <p:cNvPr id="3" name="Content Placeholder 2"/>
          <p:cNvSpPr>
            <a:spLocks noGrp="1"/>
          </p:cNvSpPr>
          <p:nvPr>
            <p:ph idx="1"/>
          </p:nvPr>
        </p:nvSpPr>
        <p:spPr>
          <a:xfrm>
            <a:off x="685800" y="1828800"/>
            <a:ext cx="7696200" cy="4572000"/>
          </a:xfrm>
        </p:spPr>
        <p:txBody>
          <a:bodyPr/>
          <a:lstStyle/>
          <a:p>
            <a:r>
              <a:rPr lang="he-IL" dirty="0"/>
              <a:t>התרשמות כללית</a:t>
            </a:r>
          </a:p>
          <a:p>
            <a:pPr lvl="1"/>
            <a:r>
              <a:rPr lang="he-IL" dirty="0"/>
              <a:t>רמת השתתפות, אקלים, לכידות, שינויים נצפים</a:t>
            </a:r>
          </a:p>
          <a:p>
            <a:r>
              <a:rPr lang="he-IL" dirty="0"/>
              <a:t>משוב מהמשתתפים</a:t>
            </a:r>
          </a:p>
          <a:p>
            <a:r>
              <a:rPr lang="he-IL" dirty="0"/>
              <a:t>משוב מסביבת המשתתפים</a:t>
            </a:r>
          </a:p>
          <a:p>
            <a:pPr lvl="1"/>
            <a:r>
              <a:rPr lang="he-IL" dirty="0"/>
              <a:t>מטפלים פרטניים, אנשי צוות, קרובי משפחה</a:t>
            </a:r>
          </a:p>
          <a:p>
            <a:r>
              <a:rPr lang="he-IL" dirty="0"/>
              <a:t>משוב מגורמי סמכות</a:t>
            </a:r>
          </a:p>
          <a:p>
            <a:pPr lvl="1"/>
            <a:r>
              <a:rPr lang="he-IL" dirty="0"/>
              <a:t>ממונה, מדריך</a:t>
            </a:r>
          </a:p>
          <a:p>
            <a:endParaRPr lang="he-IL" dirty="0"/>
          </a:p>
          <a:p>
            <a:endParaRPr lang="he-IL" dirty="0"/>
          </a:p>
        </p:txBody>
      </p:sp>
      <p:sp>
        <p:nvSpPr>
          <p:cNvPr id="4" name="Slide Number Placeholder 3"/>
          <p:cNvSpPr>
            <a:spLocks noGrp="1"/>
          </p:cNvSpPr>
          <p:nvPr>
            <p:ph type="sldNum" sz="quarter" idx="12"/>
          </p:nvPr>
        </p:nvSpPr>
        <p:spPr/>
        <p:txBody>
          <a:bodyPr/>
          <a:lstStyle/>
          <a:p>
            <a:fld id="{B447F688-5E31-4464-9ECB-5B939438C3A2}" type="slidenum">
              <a:rPr lang="en-US" smtClean="0"/>
              <a:pPr/>
              <a:t>93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משוב מהמשתתפים</a:t>
            </a:r>
          </a:p>
        </p:txBody>
      </p:sp>
      <p:sp>
        <p:nvSpPr>
          <p:cNvPr id="3" name="Content Placeholder 2"/>
          <p:cNvSpPr>
            <a:spLocks noGrp="1"/>
          </p:cNvSpPr>
          <p:nvPr>
            <p:ph idx="1"/>
          </p:nvPr>
        </p:nvSpPr>
        <p:spPr/>
        <p:txBody>
          <a:bodyPr/>
          <a:lstStyle/>
          <a:p>
            <a:pPr lvl="1"/>
            <a:r>
              <a:rPr lang="he-IL" dirty="0"/>
              <a:t>התבטאויות לאורך מפגשי הקבוצה</a:t>
            </a:r>
          </a:p>
          <a:p>
            <a:pPr lvl="1"/>
            <a:r>
              <a:rPr lang="he-IL" dirty="0"/>
              <a:t>משוב בעל פה בעת סיום</a:t>
            </a:r>
          </a:p>
          <a:p>
            <a:pPr lvl="1"/>
            <a:r>
              <a:rPr lang="he-IL" dirty="0"/>
              <a:t>שאלוני משוב</a:t>
            </a:r>
          </a:p>
          <a:p>
            <a:pPr lvl="1"/>
            <a:r>
              <a:rPr lang="he-IL" dirty="0"/>
              <a:t>שאלוני הערכה (לפני/אחרי)</a:t>
            </a:r>
          </a:p>
          <a:p>
            <a:pPr lvl="1"/>
            <a:r>
              <a:rPr lang="he-IL" dirty="0"/>
              <a:t>משוב בדיעבד</a:t>
            </a:r>
          </a:p>
          <a:p>
            <a:endParaRPr lang="he-IL" dirty="0"/>
          </a:p>
          <a:p>
            <a:endParaRPr lang="he-IL" dirty="0"/>
          </a:p>
        </p:txBody>
      </p:sp>
      <p:sp>
        <p:nvSpPr>
          <p:cNvPr id="4" name="Slide Number Placeholder 3"/>
          <p:cNvSpPr>
            <a:spLocks noGrp="1"/>
          </p:cNvSpPr>
          <p:nvPr>
            <p:ph type="sldNum" sz="quarter" idx="12"/>
          </p:nvPr>
        </p:nvSpPr>
        <p:spPr/>
        <p:txBody>
          <a:bodyPr/>
          <a:lstStyle/>
          <a:p>
            <a:fld id="{B447F688-5E31-4464-9ECB-5B939438C3A2}" type="slidenum">
              <a:rPr lang="en-US" smtClean="0"/>
              <a:pPr/>
              <a:t>94</a:t>
            </a:fld>
            <a:endParaRPr lang="en-US"/>
          </a:p>
        </p:txBody>
      </p:sp>
      <p:pic>
        <p:nvPicPr>
          <p:cNvPr id="29698" name="Picture 2" descr="Related image"/>
          <p:cNvPicPr>
            <a:picLocks noChangeAspect="1" noChangeArrowheads="1"/>
          </p:cNvPicPr>
          <p:nvPr/>
        </p:nvPicPr>
        <p:blipFill>
          <a:blip r:embed="rId2" cstate="print"/>
          <a:srcRect/>
          <a:stretch>
            <a:fillRect/>
          </a:stretch>
        </p:blipFill>
        <p:spPr bwMode="auto">
          <a:xfrm>
            <a:off x="381000" y="4038600"/>
            <a:ext cx="3352800" cy="24490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סיכום קבוצה</a:t>
            </a:r>
          </a:p>
        </p:txBody>
      </p:sp>
      <p:sp>
        <p:nvSpPr>
          <p:cNvPr id="3" name="Content Placeholder 2"/>
          <p:cNvSpPr>
            <a:spLocks noGrp="1"/>
          </p:cNvSpPr>
          <p:nvPr>
            <p:ph idx="1"/>
          </p:nvPr>
        </p:nvSpPr>
        <p:spPr/>
        <p:txBody>
          <a:bodyPr/>
          <a:lstStyle/>
          <a:p>
            <a:r>
              <a:rPr lang="he-IL" dirty="0"/>
              <a:t>רקע</a:t>
            </a:r>
          </a:p>
          <a:p>
            <a:r>
              <a:rPr lang="he-IL" dirty="0"/>
              <a:t>מהלך המפגשים</a:t>
            </a:r>
          </a:p>
          <a:p>
            <a:r>
              <a:rPr lang="he-IL" dirty="0"/>
              <a:t>תכני המפגשים</a:t>
            </a:r>
          </a:p>
          <a:p>
            <a:r>
              <a:rPr lang="he-IL" dirty="0"/>
              <a:t>הערכה</a:t>
            </a:r>
          </a:p>
          <a:p>
            <a:r>
              <a:rPr lang="he-IL"/>
              <a:t>המלצות</a:t>
            </a:r>
            <a:endParaRPr lang="he-IL" dirty="0"/>
          </a:p>
        </p:txBody>
      </p:sp>
      <p:sp>
        <p:nvSpPr>
          <p:cNvPr id="4" name="Slide Number Placeholder 3"/>
          <p:cNvSpPr>
            <a:spLocks noGrp="1"/>
          </p:cNvSpPr>
          <p:nvPr>
            <p:ph type="sldNum" sz="quarter" idx="12"/>
          </p:nvPr>
        </p:nvSpPr>
        <p:spPr/>
        <p:txBody>
          <a:bodyPr/>
          <a:lstStyle/>
          <a:p>
            <a:fld id="{B447F688-5E31-4464-9ECB-5B939438C3A2}" type="slidenum">
              <a:rPr lang="en-US" smtClean="0"/>
              <a:pPr/>
              <a:t>95</a:t>
            </a:fld>
            <a:endParaRPr lang="en-US"/>
          </a:p>
        </p:txBody>
      </p:sp>
      <p:pic>
        <p:nvPicPr>
          <p:cNvPr id="28674" name="Picture 2" descr="Image result for report"/>
          <p:cNvPicPr>
            <a:picLocks noChangeAspect="1" noChangeArrowheads="1"/>
          </p:cNvPicPr>
          <p:nvPr/>
        </p:nvPicPr>
        <p:blipFill>
          <a:blip r:embed="rId2" cstate="print"/>
          <a:srcRect/>
          <a:stretch>
            <a:fillRect/>
          </a:stretch>
        </p:blipFill>
        <p:spPr bwMode="auto">
          <a:xfrm>
            <a:off x="381000" y="3733800"/>
            <a:ext cx="4114800" cy="2763223"/>
          </a:xfrm>
          <a:prstGeom prst="rect">
            <a:avLst/>
          </a:prstGeom>
          <a:noFill/>
          <a:scene3d>
            <a:camera prst="orthographicFront">
              <a:rot lat="0" lon="10800000" rev="0"/>
            </a:camera>
            <a:lightRig rig="threePt" dir="t"/>
          </a:scene3d>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ChangeArrowheads="1"/>
          </p:cNvSpPr>
          <p:nvPr>
            <p:ph type="ctrTitle"/>
          </p:nvPr>
        </p:nvSpPr>
        <p:spPr/>
        <p:txBody>
          <a:bodyPr/>
          <a:lstStyle/>
          <a:p>
            <a:r>
              <a:rPr lang="he-IL" dirty="0"/>
              <a:t>קבוצות לעזרה עצמית</a:t>
            </a:r>
            <a:endParaRPr lang="en-US" dirty="0"/>
          </a:p>
        </p:txBody>
      </p:sp>
      <p:sp>
        <p:nvSpPr>
          <p:cNvPr id="5" name="Rectangle 7"/>
          <p:cNvSpPr>
            <a:spLocks noGrp="1" noChangeArrowheads="1"/>
          </p:cNvSpPr>
          <p:nvPr>
            <p:ph type="sldNum" sz="quarter" idx="4"/>
          </p:nvPr>
        </p:nvSpPr>
        <p:spPr/>
        <p:txBody>
          <a:bodyPr/>
          <a:lstStyle/>
          <a:p>
            <a:fld id="{A313179F-AF7D-4D48-84E4-A6C9C686B487}" type="slidenum">
              <a:rPr lang="en-US"/>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50000"/>
          </a:schemeClr>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he-IL" dirty="0"/>
              <a:t>תרגיל: חברה וכוח</a:t>
            </a:r>
            <a:endParaRPr lang="en-US" dirty="0"/>
          </a:p>
        </p:txBody>
      </p:sp>
      <p:sp>
        <p:nvSpPr>
          <p:cNvPr id="208899" name="Rectangle 3"/>
          <p:cNvSpPr>
            <a:spLocks noGrp="1" noChangeArrowheads="1"/>
          </p:cNvSpPr>
          <p:nvPr>
            <p:ph idx="1"/>
          </p:nvPr>
        </p:nvSpPr>
        <p:spPr/>
        <p:txBody>
          <a:bodyPr/>
          <a:lstStyle/>
          <a:p>
            <a:r>
              <a:rPr lang="he-IL" dirty="0"/>
              <a:t>מתארגנים לפי:</a:t>
            </a:r>
          </a:p>
          <a:p>
            <a:pPr lvl="1"/>
            <a:r>
              <a:rPr lang="he-IL" dirty="0"/>
              <a:t>גיל</a:t>
            </a:r>
          </a:p>
          <a:p>
            <a:pPr lvl="1"/>
            <a:r>
              <a:rPr lang="he-IL" dirty="0"/>
              <a:t>מוצא</a:t>
            </a:r>
          </a:p>
          <a:p>
            <a:pPr lvl="1"/>
            <a:r>
              <a:rPr lang="he-IL" dirty="0"/>
              <a:t>מאפיינים דתיים</a:t>
            </a:r>
          </a:p>
          <a:p>
            <a:pPr lvl="1"/>
            <a:r>
              <a:rPr lang="he-IL" dirty="0"/>
              <a:t>ועוד...</a:t>
            </a:r>
          </a:p>
          <a:p>
            <a:r>
              <a:rPr lang="he-IL" dirty="0"/>
              <a:t>מה לומדים?</a:t>
            </a:r>
            <a:endParaRPr lang="en-US" dirty="0"/>
          </a:p>
        </p:txBody>
      </p:sp>
      <p:sp>
        <p:nvSpPr>
          <p:cNvPr id="5" name="Slide Number Placeholder 5"/>
          <p:cNvSpPr>
            <a:spLocks noGrp="1"/>
          </p:cNvSpPr>
          <p:nvPr>
            <p:ph type="sldNum" sz="quarter" idx="12"/>
          </p:nvPr>
        </p:nvSpPr>
        <p:spPr/>
        <p:txBody>
          <a:bodyPr/>
          <a:lstStyle/>
          <a:p>
            <a:fld id="{C67C2F78-B169-4D24-A90A-11983AB5CF7D}" type="slidenum">
              <a:rPr lang="en-US"/>
              <a:pPr/>
              <a:t>97</a:t>
            </a:fld>
            <a:endParaRPr lang="en-US"/>
          </a:p>
        </p:txBody>
      </p:sp>
      <p:pic>
        <p:nvPicPr>
          <p:cNvPr id="29697" name="Picture 1" descr="C:\Users\USER\Desktop\Groups of people.jpg"/>
          <p:cNvPicPr>
            <a:picLocks noChangeAspect="1" noChangeArrowheads="1"/>
          </p:cNvPicPr>
          <p:nvPr/>
        </p:nvPicPr>
        <p:blipFill>
          <a:blip r:embed="rId3" cstate="print"/>
          <a:srcRect/>
          <a:stretch>
            <a:fillRect/>
          </a:stretch>
        </p:blipFill>
        <p:spPr bwMode="auto">
          <a:xfrm>
            <a:off x="152400" y="1752600"/>
            <a:ext cx="51816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קבוצה לעזרה עצמית</a:t>
            </a:r>
          </a:p>
        </p:txBody>
      </p:sp>
      <p:sp>
        <p:nvSpPr>
          <p:cNvPr id="3" name="Content Placeholder 2"/>
          <p:cNvSpPr>
            <a:spLocks noGrp="1"/>
          </p:cNvSpPr>
          <p:nvPr>
            <p:ph idx="1"/>
          </p:nvPr>
        </p:nvSpPr>
        <p:spPr/>
        <p:txBody>
          <a:bodyPr/>
          <a:lstStyle/>
          <a:p>
            <a:r>
              <a:rPr lang="he-IL" dirty="0"/>
              <a:t>מהי?</a:t>
            </a:r>
          </a:p>
          <a:p>
            <a:r>
              <a:rPr lang="he-IL" dirty="0"/>
              <a:t>קבוצה שמתארגנת סביב סוגיה משותפת, כדי להתמודד אתה טוב יותר</a:t>
            </a:r>
          </a:p>
          <a:p>
            <a:r>
              <a:rPr lang="he-IL" dirty="0"/>
              <a:t>מה הם סוגי הקבוצות?</a:t>
            </a:r>
          </a:p>
          <a:p>
            <a:pPr lvl="1"/>
            <a:r>
              <a:rPr lang="he-IL" dirty="0"/>
              <a:t>קבוצות סביב מחלה, הפרעה או נכות</a:t>
            </a:r>
          </a:p>
          <a:p>
            <a:pPr lvl="1"/>
            <a:r>
              <a:rPr lang="he-IL" dirty="0"/>
              <a:t>קבוצות תמיכה אחרות</a:t>
            </a:r>
          </a:p>
          <a:p>
            <a:pPr lvl="1"/>
            <a:r>
              <a:rPr lang="he-IL" dirty="0"/>
              <a:t>קבוצות לשינוי חברתי/סביבתי/פוליטי</a:t>
            </a:r>
          </a:p>
          <a:p>
            <a:endParaRPr lang="he-IL" dirty="0"/>
          </a:p>
        </p:txBody>
      </p:sp>
      <p:sp>
        <p:nvSpPr>
          <p:cNvPr id="4" name="Slide Number Placeholder 3"/>
          <p:cNvSpPr>
            <a:spLocks noGrp="1"/>
          </p:cNvSpPr>
          <p:nvPr>
            <p:ph type="sldNum" sz="quarter" idx="12"/>
          </p:nvPr>
        </p:nvSpPr>
        <p:spPr/>
        <p:txBody>
          <a:bodyPr/>
          <a:lstStyle/>
          <a:p>
            <a:fld id="{B447F688-5E31-4464-9ECB-5B939438C3A2}" type="slidenum">
              <a:rPr lang="en-US" smtClean="0"/>
              <a:pPr/>
              <a:t>98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העצמה</a:t>
            </a:r>
          </a:p>
        </p:txBody>
      </p:sp>
      <p:sp>
        <p:nvSpPr>
          <p:cNvPr id="3" name="Content Placeholder 2"/>
          <p:cNvSpPr>
            <a:spLocks noGrp="1"/>
          </p:cNvSpPr>
          <p:nvPr>
            <p:ph idx="1"/>
          </p:nvPr>
        </p:nvSpPr>
        <p:spPr>
          <a:xfrm>
            <a:off x="2895600" y="1828800"/>
            <a:ext cx="5486400" cy="4495800"/>
          </a:xfrm>
        </p:spPr>
        <p:txBody>
          <a:bodyPr/>
          <a:lstStyle/>
          <a:p>
            <a:r>
              <a:rPr lang="he-IL" dirty="0"/>
              <a:t>מהי "העצמה"?</a:t>
            </a:r>
          </a:p>
          <a:p>
            <a:pPr lvl="1"/>
            <a:r>
              <a:rPr lang="he-IL" dirty="0"/>
              <a:t>התהליך בו אנשים וקבוצות עוברים ממצב של חוסר אונים וחוסר עוצמה וממצב בו יכולתם להשפיע על קבלת החלטות בסוגיות שונות בחייהם היא מועטה, למצב של יכולת השפעה ובקרה בתחומים הקשורים לחייהם. </a:t>
            </a:r>
          </a:p>
          <a:p>
            <a:pPr algn="l">
              <a:buNone/>
            </a:pPr>
            <a:r>
              <a:rPr lang="he-IL" sz="2400" dirty="0"/>
              <a:t>רוזנברג, 1997</a:t>
            </a:r>
          </a:p>
        </p:txBody>
      </p:sp>
      <p:sp>
        <p:nvSpPr>
          <p:cNvPr id="4" name="Slide Number Placeholder 3"/>
          <p:cNvSpPr>
            <a:spLocks noGrp="1"/>
          </p:cNvSpPr>
          <p:nvPr>
            <p:ph type="sldNum" sz="quarter" idx="12"/>
          </p:nvPr>
        </p:nvSpPr>
        <p:spPr/>
        <p:txBody>
          <a:bodyPr/>
          <a:lstStyle/>
          <a:p>
            <a:fld id="{B447F688-5E31-4464-9ECB-5B939438C3A2}" type="slidenum">
              <a:rPr lang="en-US" smtClean="0"/>
              <a:pPr/>
              <a:t>99</a:t>
            </a:fld>
            <a:endParaRPr lang="en-US"/>
          </a:p>
        </p:txBody>
      </p:sp>
      <p:pic>
        <p:nvPicPr>
          <p:cNvPr id="1026" name="Picture 2" descr="Image result for empowerment"/>
          <p:cNvPicPr>
            <a:picLocks noChangeAspect="1" noChangeArrowheads="1"/>
          </p:cNvPicPr>
          <p:nvPr/>
        </p:nvPicPr>
        <p:blipFill>
          <a:blip r:embed="rId2" cstate="print"/>
          <a:srcRect/>
          <a:stretch>
            <a:fillRect/>
          </a:stretch>
        </p:blipFill>
        <p:spPr bwMode="auto">
          <a:xfrm>
            <a:off x="381000" y="2590800"/>
            <a:ext cx="2381250" cy="3114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ayons">
  <a:themeElements>
    <a:clrScheme name="Shitot hitarvut">
      <a:dk1>
        <a:srgbClr val="000000"/>
      </a:dk1>
      <a:lt1>
        <a:srgbClr val="FFFFFF"/>
      </a:lt1>
      <a:dk2>
        <a:srgbClr val="FF0000"/>
      </a:dk2>
      <a:lt2>
        <a:srgbClr val="FFD465"/>
      </a:lt2>
      <a:accent1>
        <a:srgbClr val="FFEF66"/>
      </a:accent1>
      <a:accent2>
        <a:srgbClr val="000000"/>
      </a:accent2>
      <a:accent3>
        <a:srgbClr val="FFFFFF"/>
      </a:accent3>
      <a:accent4>
        <a:srgbClr val="000000"/>
      </a:accent4>
      <a:accent5>
        <a:srgbClr val="FFF6B8"/>
      </a:accent5>
      <a:accent6>
        <a:srgbClr val="000000"/>
      </a:accent6>
      <a:hlink>
        <a:srgbClr val="0000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rayons">
  <a:themeElements>
    <a:clrScheme name="Shitot hitarvut">
      <a:dk1>
        <a:srgbClr val="000000"/>
      </a:dk1>
      <a:lt1>
        <a:srgbClr val="FFFFFF"/>
      </a:lt1>
      <a:dk2>
        <a:srgbClr val="FF0000"/>
      </a:dk2>
      <a:lt2>
        <a:srgbClr val="FFD465"/>
      </a:lt2>
      <a:accent1>
        <a:srgbClr val="FFEF66"/>
      </a:accent1>
      <a:accent2>
        <a:srgbClr val="000000"/>
      </a:accent2>
      <a:accent3>
        <a:srgbClr val="FFFFFF"/>
      </a:accent3>
      <a:accent4>
        <a:srgbClr val="000000"/>
      </a:accent4>
      <a:accent5>
        <a:srgbClr val="FFF6B8"/>
      </a:accent5>
      <a:accent6>
        <a:srgbClr val="000000"/>
      </a:accent6>
      <a:hlink>
        <a:srgbClr val="0000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6989</TotalTime>
  <Words>2439</Words>
  <Application>Microsoft Office PowerPoint</Application>
  <PresentationFormat>On-screen Show (4:3)</PresentationFormat>
  <Paragraphs>842</Paragraphs>
  <Slides>113</Slides>
  <Notes>77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113</vt:i4>
      </vt:variant>
    </vt:vector>
  </HeadingPairs>
  <TitlesOfParts>
    <vt:vector size="118" baseType="lpstr">
      <vt:lpstr>Arial</vt:lpstr>
      <vt:lpstr>Comic Sans MS</vt:lpstr>
      <vt:lpstr>Times New Roman</vt:lpstr>
      <vt:lpstr>Crayons</vt:lpstr>
      <vt:lpstr>1_Crayons</vt:lpstr>
      <vt:lpstr>שיטות התערבות עם הקבוצה 2</vt:lpstr>
      <vt:lpstr>פתיחת קבוצה</vt:lpstr>
      <vt:lpstr>גיבוש קבוצתי</vt:lpstr>
      <vt:lpstr>גיבוש קבוצתי</vt:lpstr>
      <vt:lpstr>מנחה הקבוצה שלכם</vt:lpstr>
      <vt:lpstr>החוזה הקבוצתי</vt:lpstr>
      <vt:lpstr>מסגרת (setting)</vt:lpstr>
      <vt:lpstr>כללי התנהגות</vt:lpstr>
      <vt:lpstr>תרגיל: בואו נכיר</vt:lpstr>
      <vt:lpstr>זמן לסלפי (לא חובה)</vt:lpstr>
      <vt:lpstr>תכנון קבוצה</vt:lpstr>
      <vt:lpstr>מציאת צורך</vt:lpstr>
      <vt:lpstr>היררכיית הצרכים</vt:lpstr>
      <vt:lpstr>גודל קבוצה</vt:lpstr>
      <vt:lpstr>גישת ההנחיה</vt:lpstr>
      <vt:lpstr>תרגיל: תכנון קבוצה</vt:lpstr>
      <vt:lpstr>הרכבת קבוצה</vt:lpstr>
      <vt:lpstr>בחירת משתתפים</vt:lpstr>
      <vt:lpstr>בחירת משתתפים   ע"פ שאלון התאמה (ניסיוני) רבקה מושונוב &amp; דניאל ווייסהוט</vt:lpstr>
      <vt:lpstr>בחירת משתתפים</vt:lpstr>
      <vt:lpstr>בחירת המשתתפים: מוטיבציה</vt:lpstr>
      <vt:lpstr>בחירת המשתתפים:  מודעות</vt:lpstr>
      <vt:lpstr>בחירת המשתתפים:  יחסים בין-אישיים</vt:lpstr>
      <vt:lpstr>בחירת המשתתפים:  ניסיון קודם</vt:lpstr>
      <vt:lpstr>בחירת המשתתפים:  התמדה</vt:lpstr>
      <vt:lpstr>תרגיל: ראיון קבלה לקבוצה</vt:lpstr>
      <vt:lpstr>הקבוצה כשלם</vt:lpstr>
      <vt:lpstr>רעיון ה'קבוצה כשלם'</vt:lpstr>
      <vt:lpstr>ווילפרד ביון Wilfred Ruprecht Bion</vt:lpstr>
      <vt:lpstr>הקבוצה: שני מצבים</vt:lpstr>
      <vt:lpstr>קבוצת העבודה</vt:lpstr>
      <vt:lpstr>קבוצת ההנחה הבסיסית</vt:lpstr>
      <vt:lpstr>שלוש הנחות בסיסיות</vt:lpstr>
      <vt:lpstr>קבוצת התלות</vt:lpstr>
      <vt:lpstr>קבוצת לחימה-בריחה</vt:lpstr>
      <vt:lpstr>קבוצת זיווג</vt:lpstr>
      <vt:lpstr>הקבוצה כמטריצה</vt:lpstr>
      <vt:lpstr>רעיון ה'קבוצה כמטריצה'</vt:lpstr>
      <vt:lpstr>זיגפריד ה. פוקס  Siegfried Heinrich Foulkes</vt:lpstr>
      <vt:lpstr>שלושה סוגי קבוצות</vt:lpstr>
      <vt:lpstr>הקבוצה הטבעית</vt:lpstr>
      <vt:lpstr>הקבוצה האנליטית</vt:lpstr>
      <vt:lpstr>אנליזה קבוצתית</vt:lpstr>
      <vt:lpstr>ההקבוצה כמטריצה </vt:lpstr>
      <vt:lpstr>הפרט והקבוצה</vt:lpstr>
      <vt:lpstr>קבוצת המשימה</vt:lpstr>
      <vt:lpstr>השוואת סוגי קבוצות</vt:lpstr>
      <vt:lpstr>טיפול קבוצתי ממוקד מערכות</vt:lpstr>
      <vt:lpstr>רעיון הקבוצה כ'מערכת'</vt:lpstr>
      <vt:lpstr>איבון. מ. אגזריאן Yvonne M. Agazarian</vt:lpstr>
      <vt:lpstr>קבוצת העבודה</vt:lpstr>
      <vt:lpstr>PowerPoint Presentation</vt:lpstr>
      <vt:lpstr>PowerPoint Presentation</vt:lpstr>
      <vt:lpstr>גבולות</vt:lpstr>
      <vt:lpstr>גבולות</vt:lpstr>
      <vt:lpstr>PowerPoint Presentation</vt:lpstr>
      <vt:lpstr>מטרות הקבוצה</vt:lpstr>
      <vt:lpstr>תת-קבוצות</vt:lpstr>
      <vt:lpstr>יחידת ההנחיה</vt:lpstr>
      <vt:lpstr>דיון: מהו תפקיד המנחה?</vt:lpstr>
      <vt:lpstr>עבודה בצוותא (קו)</vt:lpstr>
      <vt:lpstr>סוגיות בהנחייה בצוותא: חוזה</vt:lpstr>
      <vt:lpstr>סוגיות בהנחייה בצוותא: תחושות</vt:lpstr>
      <vt:lpstr>תרגיל: הנחייה בצוותא</vt:lpstr>
      <vt:lpstr>גורמים טיפוליים</vt:lpstr>
      <vt:lpstr>ארווין ד. יאלום Irvin D. Yalom</vt:lpstr>
      <vt:lpstr>גורמים טיפוליים</vt:lpstr>
      <vt:lpstr>צפייה בסרט</vt:lpstr>
      <vt:lpstr>העברה והעברה נגדית</vt:lpstr>
      <vt:lpstr>PowerPoint Presentation</vt:lpstr>
      <vt:lpstr>העברה</vt:lpstr>
      <vt:lpstr>העברה: שני סוגים</vt:lpstr>
      <vt:lpstr>העברה בקבוצה</vt:lpstr>
      <vt:lpstr>העברה נגדית</vt:lpstr>
      <vt:lpstr>תרגיל: העברה</vt:lpstr>
      <vt:lpstr>תרגיל: העברה</vt:lpstr>
      <vt:lpstr>התנגדות בטיפול קבוצתי</vt:lpstr>
      <vt:lpstr>התנגדות</vt:lpstr>
      <vt:lpstr>מהי התנגדות?</vt:lpstr>
      <vt:lpstr>מקורות ההתנגדות</vt:lpstr>
      <vt:lpstr>חמש טענות על התנגדות</vt:lpstr>
      <vt:lpstr>מקום המנחה</vt:lpstr>
      <vt:lpstr>התערבויות טיפוליות</vt:lpstr>
      <vt:lpstr>ההחלטה להתערב</vt:lpstr>
      <vt:lpstr>ההחלטה להתערב</vt:lpstr>
      <vt:lpstr>מרכיבי הקבוצה</vt:lpstr>
      <vt:lpstr>סוגי התערבות</vt:lpstr>
      <vt:lpstr>סוגי התערבות</vt:lpstr>
      <vt:lpstr>סוגי התערבות</vt:lpstr>
      <vt:lpstr>מה משפיע על  ההתערבויות שלנו?</vt:lpstr>
      <vt:lpstr>הערכה וסיכום של קבוצה</vt:lpstr>
      <vt:lpstr>תמצית ההערכה</vt:lpstr>
      <vt:lpstr>מקורות מידע להערכה</vt:lpstr>
      <vt:lpstr>משוב מהמשתתפים</vt:lpstr>
      <vt:lpstr>סיכום קבוצה</vt:lpstr>
      <vt:lpstr>קבוצות לעזרה עצמית</vt:lpstr>
      <vt:lpstr>תרגיל: חברה וכוח</vt:lpstr>
      <vt:lpstr>קבוצה לעזרה עצמית</vt:lpstr>
      <vt:lpstr>העצמה</vt:lpstr>
      <vt:lpstr>הקמת קבוצה לעזרה עצמית</vt:lpstr>
      <vt:lpstr>תפקיד העו"ס</vt:lpstr>
      <vt:lpstr>שלבים בקבוצה לעזרה עצמית</vt:lpstr>
      <vt:lpstr>דיון: מה תפקידנו בחברה?</vt:lpstr>
      <vt:lpstr>הקבוצה הגדולה</vt:lpstr>
      <vt:lpstr>הקבוצה הגדולה</vt:lpstr>
      <vt:lpstr>הקבוצה הגדולה</vt:lpstr>
      <vt:lpstr>מטרות הקבוצה הגדולה</vt:lpstr>
      <vt:lpstr>הלא מודע החברתי</vt:lpstr>
      <vt:lpstr>הלא מודע החברתי</vt:lpstr>
      <vt:lpstr>גורמים טיפוליים</vt:lpstr>
      <vt:lpstr>גורמים טיפוליים  בקבוצה הגדולה</vt:lpstr>
      <vt:lpstr>העצמה בקבוצה הגדולה</vt:lpstr>
      <vt:lpstr>שיטות התערבות עם הקבוצה 2</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שיטות התערבות עם הקבוצה 2</dc:title>
  <dc:creator>Daniel Weishut</dc:creator>
  <cp:lastModifiedBy>daniel weishut</cp:lastModifiedBy>
  <cp:revision>415</cp:revision>
  <dcterms:created xsi:type="dcterms:W3CDTF">2011-11-16T07:31:58Z</dcterms:created>
  <dcterms:modified xsi:type="dcterms:W3CDTF">2019-01-01T21:13:12Z</dcterms:modified>
</cp:coreProperties>
</file>